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2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36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8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3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5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2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1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5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7CBFBA-E30A-4BBD-2088-815B07CC9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おみくじアプリ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77A40F-CFEC-D17D-A47C-D735142DC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58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7B75A4-E017-E665-507F-9061D2DE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5B9CE9-2893-CC67-295D-C051D319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内容：ユーザーがボタンを押すと、おみくじがランダムで表示される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デザインは後々変更予定</a:t>
            </a:r>
          </a:p>
        </p:txBody>
      </p:sp>
      <p:pic>
        <p:nvPicPr>
          <p:cNvPr id="1026" name="Picture 2" descr="画像が生成されました">
            <a:extLst>
              <a:ext uri="{FF2B5EF4-FFF2-40B4-BE49-F238E27FC236}">
                <a16:creationId xmlns:a16="http://schemas.microsoft.com/office/drawing/2014/main" id="{92AAF8EE-051B-6DC2-9054-55F1044D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300" y="3054096"/>
            <a:ext cx="5143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02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A5B834-8EF4-605F-56D8-668D5EC2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515834-8B55-963E-88CB-F5D06F2DF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おみくじボタン　タップでランダムに結果を表示</a:t>
            </a:r>
            <a:endParaRPr kumimoji="1" lang="en-US" altLang="ja-JP" dirty="0"/>
          </a:p>
          <a:p>
            <a:r>
              <a:rPr kumimoji="1" lang="ja-JP" altLang="en-US" dirty="0"/>
              <a:t>結果の表示　</a:t>
            </a:r>
            <a:r>
              <a:rPr kumimoji="1" lang="en-US" altLang="ja-JP" dirty="0"/>
              <a:t>Text</a:t>
            </a:r>
            <a:r>
              <a:rPr kumimoji="1" lang="ja-JP" altLang="en-US" dirty="0"/>
              <a:t>または</a:t>
            </a:r>
            <a:r>
              <a:rPr kumimoji="1" lang="en-US" altLang="ja-JP" dirty="0" err="1"/>
              <a:t>AlertDialog</a:t>
            </a:r>
            <a:r>
              <a:rPr kumimoji="1" lang="ja-JP" altLang="en-US" dirty="0"/>
              <a:t>で表示</a:t>
            </a:r>
            <a:endParaRPr kumimoji="1" lang="en-US" altLang="ja-JP" dirty="0"/>
          </a:p>
          <a:p>
            <a:r>
              <a:rPr kumimoji="1" lang="ja-JP" altLang="en-US" dirty="0"/>
              <a:t>運勢の種類　大吉、中吉、小吉、吉、凶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5586991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60</Words>
  <Application>Microsoft Office PowerPoint</Application>
  <PresentationFormat>ワイド画面</PresentationFormat>
  <Paragraphs>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Yu Gothic</vt:lpstr>
      <vt:lpstr>Yu Gothic Medium</vt:lpstr>
      <vt:lpstr>Arial</vt:lpstr>
      <vt:lpstr>GestaltVTI</vt:lpstr>
      <vt:lpstr>おみくじアプリ</vt:lpstr>
      <vt:lpstr>アプリ概要</vt:lpstr>
      <vt:lpstr>機能一覧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梶 陽介(zeal22410009)</dc:creator>
  <cp:lastModifiedBy>梶 陽介(zeal22410009)</cp:lastModifiedBy>
  <cp:revision>3</cp:revision>
  <dcterms:created xsi:type="dcterms:W3CDTF">2025-05-07T01:27:55Z</dcterms:created>
  <dcterms:modified xsi:type="dcterms:W3CDTF">2025-05-07T02:07:03Z</dcterms:modified>
</cp:coreProperties>
</file>