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9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CBFBA-E30A-4BBD-2088-815B07CC9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おみくじペット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77A40F-CFEC-D17D-A47C-D735142DC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ロゴ追加予定</a:t>
            </a:r>
          </a:p>
        </p:txBody>
      </p:sp>
    </p:spTree>
    <p:extLst>
      <p:ext uri="{BB962C8B-B14F-4D97-AF65-F5344CB8AC3E}">
        <p14:creationId xmlns:p14="http://schemas.microsoft.com/office/powerpoint/2010/main" val="36355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B75A4-E017-E665-507F-9061D2DE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5B9CE9-2893-CC67-295D-C051D319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12264"/>
            <a:ext cx="11155680" cy="3767328"/>
          </a:xfrm>
        </p:spPr>
        <p:txBody>
          <a:bodyPr/>
          <a:lstStyle/>
          <a:p>
            <a:r>
              <a:rPr kumimoji="1" lang="ja-JP" altLang="en-US" dirty="0"/>
              <a:t>ジャンル：運勢・エンタメ</a:t>
            </a:r>
            <a:r>
              <a:rPr kumimoji="1" lang="en-US" altLang="ja-JP" dirty="0"/>
              <a:t>×</a:t>
            </a:r>
            <a:r>
              <a:rPr kumimoji="1" lang="ja-JP" altLang="en-US" dirty="0"/>
              <a:t>育成アプリ</a:t>
            </a:r>
            <a:endParaRPr kumimoji="1" lang="en-US" altLang="ja-JP" dirty="0"/>
          </a:p>
          <a:p>
            <a:r>
              <a:rPr kumimoji="1" lang="ja-JP" altLang="en-US" dirty="0"/>
              <a:t>特徴：おみくじを引くたびにペットが進化！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デザインは後々変更予定</a:t>
            </a:r>
          </a:p>
        </p:txBody>
      </p:sp>
      <p:pic>
        <p:nvPicPr>
          <p:cNvPr id="1026" name="Picture 2" descr="画像が生成されました">
            <a:extLst>
              <a:ext uri="{FF2B5EF4-FFF2-40B4-BE49-F238E27FC236}">
                <a16:creationId xmlns:a16="http://schemas.microsoft.com/office/drawing/2014/main" id="{92AAF8EE-051B-6DC2-9054-55F1044D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054096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2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5B834-8EF4-605F-56D8-668D5EC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515834-8B55-963E-88CB-F5D06F2D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開発フレームワーク：</a:t>
            </a:r>
            <a:r>
              <a:rPr kumimoji="1" lang="en-US" altLang="ja-JP" dirty="0"/>
              <a:t>Flutter</a:t>
            </a:r>
          </a:p>
          <a:p>
            <a:r>
              <a:rPr kumimoji="1" lang="ja-JP" altLang="en-US" dirty="0"/>
              <a:t>アニメーション：</a:t>
            </a:r>
            <a:r>
              <a:rPr kumimoji="1" lang="en-US" altLang="ja-JP" dirty="0" err="1"/>
              <a:t>AnimatedBuilder</a:t>
            </a:r>
            <a:r>
              <a:rPr kumimoji="1" lang="en-US" altLang="ja-JP" dirty="0"/>
              <a:t> / Tween / </a:t>
            </a:r>
            <a:r>
              <a:rPr kumimoji="1" lang="en-US" altLang="ja-JP" dirty="0" err="1"/>
              <a:t>AnimationController</a:t>
            </a:r>
            <a:endParaRPr kumimoji="1" lang="en-US" altLang="ja-JP" dirty="0"/>
          </a:p>
          <a:p>
            <a:r>
              <a:rPr kumimoji="1" lang="ja-JP" altLang="en-US" dirty="0"/>
              <a:t>グラフ描画：</a:t>
            </a:r>
            <a:r>
              <a:rPr kumimoji="1" lang="en-US" altLang="ja-JP" dirty="0" err="1"/>
              <a:t>fl_chart</a:t>
            </a:r>
            <a:r>
              <a:rPr kumimoji="1" lang="ja-JP" altLang="en-US" dirty="0"/>
              <a:t>パッケージ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586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B9A72-6738-4777-3068-A20A33DE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15AE9-25CA-0FB5-646F-695998BA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9243C3-2F23-BDF9-A94E-E73AAB2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のちにスクショが</a:t>
            </a:r>
            <a:r>
              <a:rPr kumimoji="1" lang="en-US" altLang="ja-JP" dirty="0"/>
              <a:t>Figma</a:t>
            </a:r>
            <a:r>
              <a:rPr kumimoji="1" lang="ja-JP" altLang="en-US" dirty="0"/>
              <a:t>で作成予定</a:t>
            </a:r>
          </a:p>
        </p:txBody>
      </p:sp>
    </p:spTree>
    <p:extLst>
      <p:ext uri="{BB962C8B-B14F-4D97-AF65-F5344CB8AC3E}">
        <p14:creationId xmlns:p14="http://schemas.microsoft.com/office/powerpoint/2010/main" val="205021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073C-4BE1-CF2A-0140-B3B43F06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847C7-1C32-68D3-F697-415F1845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今後の改善点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6CC9D-8D1D-BF87-A423-7A85C5A14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ペットに名前を付けられる機能</a:t>
            </a:r>
            <a:endParaRPr kumimoji="1" lang="en-US" altLang="ja-JP" dirty="0"/>
          </a:p>
          <a:p>
            <a:r>
              <a:rPr kumimoji="1" lang="ja-JP" altLang="en-US" dirty="0"/>
              <a:t>図鑑モード（アイテムの収集やペットの種類増加）</a:t>
            </a:r>
            <a:endParaRPr kumimoji="1" lang="en-US" altLang="ja-JP" dirty="0"/>
          </a:p>
          <a:p>
            <a:r>
              <a:rPr kumimoji="1" lang="ja-JP" altLang="en-US" dirty="0"/>
              <a:t>デイリーミッションや称号の追加</a:t>
            </a:r>
          </a:p>
        </p:txBody>
      </p:sp>
    </p:spTree>
    <p:extLst>
      <p:ext uri="{BB962C8B-B14F-4D97-AF65-F5344CB8AC3E}">
        <p14:creationId xmlns:p14="http://schemas.microsoft.com/office/powerpoint/2010/main" val="130926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651F2-2D56-7B3E-0A5C-FB9EF4273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34DB3-AC04-2696-74E7-B0DAE6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483E21-979A-B885-CF1B-305F76F8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740685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93</Words>
  <Application>Microsoft Office PowerPoint</Application>
  <PresentationFormat>ワイド画面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Yu Gothic</vt:lpstr>
      <vt:lpstr>Yu Gothic Medium</vt:lpstr>
      <vt:lpstr>Arial</vt:lpstr>
      <vt:lpstr>GestaltVTI</vt:lpstr>
      <vt:lpstr>おみくじペット</vt:lpstr>
      <vt:lpstr>アプリ概要</vt:lpstr>
      <vt:lpstr>技術構成</vt:lpstr>
      <vt:lpstr>画面構成</vt:lpstr>
      <vt:lpstr>今後の改善点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梶 陽介(zeal22410009)</dc:creator>
  <cp:lastModifiedBy>梶 陽介(zeal22410009)</cp:lastModifiedBy>
  <cp:revision>4</cp:revision>
  <dcterms:created xsi:type="dcterms:W3CDTF">2025-05-07T01:27:55Z</dcterms:created>
  <dcterms:modified xsi:type="dcterms:W3CDTF">2025-06-04T02:50:55Z</dcterms:modified>
</cp:coreProperties>
</file>