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71" r:id="rId13"/>
    <p:sldId id="267" r:id="rId14"/>
    <p:sldId id="27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9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3BB4-90DB-40B5-A987-777D75D64CBD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118A-9C53-4E48-87F8-B10DEA392FA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93 </a:t>
            </a:r>
            <a:r>
              <a:rPr lang="de-CH" dirty="0" err="1" smtClean="0"/>
              <a:t>millions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just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search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review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118A-9C53-4E48-87F8-B10DEA392FA0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19150" b="5901"/>
          <a:stretch>
            <a:fillRect/>
          </a:stretch>
        </p:blipFill>
        <p:spPr bwMode="auto">
          <a:xfrm>
            <a:off x="-1" y="0"/>
            <a:ext cx="9144001" cy="598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6626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6912"/>
            <a:ext cx="5760640" cy="2140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602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4896544" cy="3264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19204" b="5501"/>
          <a:stretch>
            <a:fillRect/>
          </a:stretch>
        </p:blipFill>
        <p:spPr bwMode="auto">
          <a:xfrm>
            <a:off x="0" y="332656"/>
            <a:ext cx="9144000" cy="606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755812" cy="2088232"/>
          </a:xfrm>
          <a:prstGeom prst="rect">
            <a:avLst/>
          </a:prstGeom>
          <a:noFill/>
        </p:spPr>
      </p:pic>
      <p:pic>
        <p:nvPicPr>
          <p:cNvPr id="7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4560506" cy="2736304"/>
          </a:xfrm>
          <a:prstGeom prst="rect">
            <a:avLst/>
          </a:prstGeom>
          <a:noFill/>
        </p:spPr>
      </p:pic>
      <p:pic>
        <p:nvPicPr>
          <p:cNvPr id="8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356992"/>
            <a:ext cx="2952328" cy="1097089"/>
          </a:xfrm>
          <a:prstGeom prst="rect">
            <a:avLst/>
          </a:prstGeom>
          <a:noFill/>
        </p:spPr>
      </p:pic>
      <p:pic>
        <p:nvPicPr>
          <p:cNvPr id="9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861048"/>
            <a:ext cx="2448272" cy="163218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t="26921" r="76781" b="52888"/>
          <a:stretch>
            <a:fillRect/>
          </a:stretch>
        </p:blipFill>
        <p:spPr bwMode="auto">
          <a:xfrm>
            <a:off x="6516216" y="4797152"/>
            <a:ext cx="26277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755812" cy="2088232"/>
          </a:xfrm>
          <a:prstGeom prst="rect">
            <a:avLst/>
          </a:prstGeom>
          <a:noFill/>
        </p:spPr>
      </p:pic>
      <p:pic>
        <p:nvPicPr>
          <p:cNvPr id="7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4560506" cy="2736304"/>
          </a:xfrm>
          <a:prstGeom prst="rect">
            <a:avLst/>
          </a:prstGeom>
          <a:noFill/>
        </p:spPr>
      </p:pic>
      <p:pic>
        <p:nvPicPr>
          <p:cNvPr id="8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356992"/>
            <a:ext cx="2952328" cy="1097089"/>
          </a:xfrm>
          <a:prstGeom prst="rect">
            <a:avLst/>
          </a:prstGeom>
          <a:noFill/>
        </p:spPr>
      </p:pic>
      <p:pic>
        <p:nvPicPr>
          <p:cNvPr id="9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861048"/>
            <a:ext cx="2448272" cy="163218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t="26921" r="76781" b="52888"/>
          <a:stretch>
            <a:fillRect/>
          </a:stretch>
        </p:blipFill>
        <p:spPr bwMode="auto">
          <a:xfrm>
            <a:off x="6516216" y="4797152"/>
            <a:ext cx="26277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Multiplizieren 9"/>
          <p:cNvSpPr/>
          <p:nvPr/>
        </p:nvSpPr>
        <p:spPr>
          <a:xfrm>
            <a:off x="611560" y="-675456"/>
            <a:ext cx="8280920" cy="8065831"/>
          </a:xfrm>
          <a:prstGeom prst="mathMultiply">
            <a:avLst>
              <a:gd name="adj1" fmla="val 10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9200" b="5378"/>
          <a:stretch>
            <a:fillRect/>
          </a:stretch>
        </p:blipFill>
        <p:spPr bwMode="auto">
          <a:xfrm>
            <a:off x="0" y="11668"/>
            <a:ext cx="9123106" cy="600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9200" b="5378"/>
          <a:stretch>
            <a:fillRect/>
          </a:stretch>
        </p:blipFill>
        <p:spPr bwMode="auto">
          <a:xfrm>
            <a:off x="0" y="11668"/>
            <a:ext cx="9123106" cy="600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 rot="808904">
            <a:off x="1889556" y="27110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 smtClean="0">
                <a:solidFill>
                  <a:srgbClr val="FF0000"/>
                </a:solidFill>
              </a:rPr>
              <a:t>About</a:t>
            </a:r>
            <a:r>
              <a:rPr lang="de-CH" sz="3200" dirty="0" smtClean="0">
                <a:solidFill>
                  <a:srgbClr val="FF0000"/>
                </a:solidFill>
              </a:rPr>
              <a:t> </a:t>
            </a:r>
            <a:r>
              <a:rPr lang="de-CH" sz="3200" b="1" dirty="0" smtClean="0">
                <a:solidFill>
                  <a:srgbClr val="FF0000"/>
                </a:solidFill>
              </a:rPr>
              <a:t>3,180,000</a:t>
            </a:r>
            <a:r>
              <a:rPr lang="de-CH" sz="3200" dirty="0" smtClean="0">
                <a:solidFill>
                  <a:srgbClr val="FF0000"/>
                </a:solidFill>
              </a:rPr>
              <a:t> </a:t>
            </a:r>
            <a:r>
              <a:rPr lang="de-CH" sz="3200" dirty="0" err="1" smtClean="0">
                <a:solidFill>
                  <a:srgbClr val="FF0000"/>
                </a:solidFill>
              </a:rPr>
              <a:t>results</a:t>
            </a:r>
            <a:endParaRPr lang="de-CH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r="19100" b="5289"/>
          <a:stretch>
            <a:fillRect/>
          </a:stretch>
        </p:blipFill>
        <p:spPr bwMode="auto">
          <a:xfrm>
            <a:off x="-1" y="3167"/>
            <a:ext cx="9154161" cy="60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http://www.publicdomainpictures.net/pictures/10000/nahled/1-12115504389Uy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5857875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482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180430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1506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880653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2530" name="Picture 2" descr="http://www.nkjlive.com/wp-content/uploads/2010/01/youtube_from_webca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3"/>
            <a:ext cx="5472608" cy="465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kjlive.com/wp-content/uploads/2010/01/youtube_from_webca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3"/>
            <a:ext cx="5472608" cy="46529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4578" name="Picture 2" descr="http://samazgor.files.wordpress.com/2013/11/flash_not_f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3168352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3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Carmen Roos</dc:creator>
  <cp:lastModifiedBy>Carmen Roos</cp:lastModifiedBy>
  <cp:revision>4</cp:revision>
  <dcterms:created xsi:type="dcterms:W3CDTF">2014-10-12T05:49:52Z</dcterms:created>
  <dcterms:modified xsi:type="dcterms:W3CDTF">2014-10-12T06:52:36Z</dcterms:modified>
</cp:coreProperties>
</file>