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4" r:id="rId5"/>
    <p:sldId id="260" r:id="rId6"/>
    <p:sldId id="261" r:id="rId7"/>
    <p:sldId id="262" r:id="rId8"/>
    <p:sldId id="263" r:id="rId9"/>
    <p:sldId id="265" r:id="rId10"/>
    <p:sldId id="268" r:id="rId11"/>
    <p:sldId id="266" r:id="rId12"/>
    <p:sldId id="271" r:id="rId13"/>
    <p:sldId id="267" r:id="rId14"/>
    <p:sldId id="272" r:id="rId15"/>
    <p:sldId id="273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59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73BB4-90DB-40B5-A987-777D75D64CBD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B118A-9C53-4E48-87F8-B10DEA392FA0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93 </a:t>
            </a:r>
            <a:r>
              <a:rPr lang="de-CH" dirty="0" err="1" smtClean="0"/>
              <a:t>millions</a:t>
            </a:r>
            <a:r>
              <a:rPr lang="de-CH" dirty="0" smtClean="0"/>
              <a:t> </a:t>
            </a: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you</a:t>
            </a:r>
            <a:r>
              <a:rPr lang="de-CH" dirty="0" smtClean="0"/>
              <a:t> just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search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review</a:t>
            </a:r>
            <a:r>
              <a:rPr lang="de-CH" baseline="0" dirty="0" smtClean="0"/>
              <a:t>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B118A-9C53-4E48-87F8-B10DEA392FA0}" type="slidenum">
              <a:rPr lang="de-CH" smtClean="0"/>
              <a:t>3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7841-BAAE-42C6-A1A1-63F21903E08A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05F5-2763-4A45-9BB5-EBD1451E3884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7841-BAAE-42C6-A1A1-63F21903E08A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05F5-2763-4A45-9BB5-EBD1451E3884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7841-BAAE-42C6-A1A1-63F21903E08A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05F5-2763-4A45-9BB5-EBD1451E3884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7841-BAAE-42C6-A1A1-63F21903E08A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05F5-2763-4A45-9BB5-EBD1451E3884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7841-BAAE-42C6-A1A1-63F21903E08A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05F5-2763-4A45-9BB5-EBD1451E3884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7841-BAAE-42C6-A1A1-63F21903E08A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05F5-2763-4A45-9BB5-EBD1451E3884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7841-BAAE-42C6-A1A1-63F21903E08A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05F5-2763-4A45-9BB5-EBD1451E3884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7841-BAAE-42C6-A1A1-63F21903E08A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05F5-2763-4A45-9BB5-EBD1451E3884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7841-BAAE-42C6-A1A1-63F21903E08A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05F5-2763-4A45-9BB5-EBD1451E3884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7841-BAAE-42C6-A1A1-63F21903E08A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05F5-2763-4A45-9BB5-EBD1451E3884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7841-BAAE-42C6-A1A1-63F21903E08A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05F5-2763-4A45-9BB5-EBD1451E3884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67841-BAAE-42C6-A1A1-63F21903E08A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405F5-2763-4A45-9BB5-EBD1451E3884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r="19150" b="5901"/>
          <a:stretch>
            <a:fillRect/>
          </a:stretch>
        </p:blipFill>
        <p:spPr bwMode="auto">
          <a:xfrm>
            <a:off x="-1" y="0"/>
            <a:ext cx="9144001" cy="5986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6626" name="Picture 2" descr="http://1.bp.blogspot.com/-Gmf5nezffYo/UD8kB2lnMsI/AAAAAAAAAJk/AXDdDS8SbG0/s640/ProgressBar-Highlight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636912"/>
            <a:ext cx="5760640" cy="21406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5602" name="Picture 2" descr="http://www.timeshighereducation.co.uk/Pictures/web/g/q/g/copy_paste_keyboard_button_4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700808"/>
            <a:ext cx="4896544" cy="3264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 r="19204" b="5501"/>
          <a:stretch>
            <a:fillRect/>
          </a:stretch>
        </p:blipFill>
        <p:spPr bwMode="auto">
          <a:xfrm>
            <a:off x="0" y="332656"/>
            <a:ext cx="9144000" cy="6066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Picture 2" descr="http://www.2013laptop.com/wp-content/uploads/2013/12/Laptop-Webc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3755812" cy="2088232"/>
          </a:xfrm>
          <a:prstGeom prst="rect">
            <a:avLst/>
          </a:prstGeom>
          <a:noFill/>
        </p:spPr>
      </p:pic>
      <p:pic>
        <p:nvPicPr>
          <p:cNvPr id="7" name="Picture 2" descr="http://www.blogcdn.com/downloadsquad.switched.com/media/2008/04/debu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844824"/>
            <a:ext cx="4560506" cy="2736304"/>
          </a:xfrm>
          <a:prstGeom prst="rect">
            <a:avLst/>
          </a:prstGeom>
          <a:noFill/>
        </p:spPr>
      </p:pic>
      <p:pic>
        <p:nvPicPr>
          <p:cNvPr id="8" name="Picture 2" descr="http://1.bp.blogspot.com/-Gmf5nezffYo/UD8kB2lnMsI/AAAAAAAAAJk/AXDdDS8SbG0/s640/ProgressBar-Highlight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3356992"/>
            <a:ext cx="2952328" cy="1097089"/>
          </a:xfrm>
          <a:prstGeom prst="rect">
            <a:avLst/>
          </a:prstGeom>
          <a:noFill/>
        </p:spPr>
      </p:pic>
      <p:pic>
        <p:nvPicPr>
          <p:cNvPr id="9" name="Picture 2" descr="http://www.timeshighereducation.co.uk/Pictures/web/g/q/g/copy_paste_keyboard_button_45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3861048"/>
            <a:ext cx="2448272" cy="1632182"/>
          </a:xfrm>
          <a:prstGeom prst="rect">
            <a:avLst/>
          </a:prstGeom>
          <a:noFill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/>
          <a:srcRect t="26921" r="76781" b="52888"/>
          <a:stretch>
            <a:fillRect/>
          </a:stretch>
        </p:blipFill>
        <p:spPr bwMode="auto">
          <a:xfrm>
            <a:off x="6516216" y="4797152"/>
            <a:ext cx="262778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Picture 2" descr="http://www.2013laptop.com/wp-content/uploads/2013/12/Laptop-Webc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3755812" cy="2088232"/>
          </a:xfrm>
          <a:prstGeom prst="rect">
            <a:avLst/>
          </a:prstGeom>
          <a:noFill/>
        </p:spPr>
      </p:pic>
      <p:pic>
        <p:nvPicPr>
          <p:cNvPr id="7" name="Picture 2" descr="http://www.blogcdn.com/downloadsquad.switched.com/media/2008/04/debu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844824"/>
            <a:ext cx="4560506" cy="2736304"/>
          </a:xfrm>
          <a:prstGeom prst="rect">
            <a:avLst/>
          </a:prstGeom>
          <a:noFill/>
        </p:spPr>
      </p:pic>
      <p:pic>
        <p:nvPicPr>
          <p:cNvPr id="8" name="Picture 2" descr="http://1.bp.blogspot.com/-Gmf5nezffYo/UD8kB2lnMsI/AAAAAAAAAJk/AXDdDS8SbG0/s640/ProgressBar-Highlight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3356992"/>
            <a:ext cx="2952328" cy="1097089"/>
          </a:xfrm>
          <a:prstGeom prst="rect">
            <a:avLst/>
          </a:prstGeom>
          <a:noFill/>
        </p:spPr>
      </p:pic>
      <p:pic>
        <p:nvPicPr>
          <p:cNvPr id="9" name="Picture 2" descr="http://www.timeshighereducation.co.uk/Pictures/web/g/q/g/copy_paste_keyboard_button_45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3861048"/>
            <a:ext cx="2448272" cy="1632182"/>
          </a:xfrm>
          <a:prstGeom prst="rect">
            <a:avLst/>
          </a:prstGeom>
          <a:noFill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/>
          <a:srcRect t="26921" r="76781" b="52888"/>
          <a:stretch>
            <a:fillRect/>
          </a:stretch>
        </p:blipFill>
        <p:spPr bwMode="auto">
          <a:xfrm>
            <a:off x="6516216" y="4797152"/>
            <a:ext cx="262778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Multiplizieren 9"/>
          <p:cNvSpPr/>
          <p:nvPr/>
        </p:nvSpPr>
        <p:spPr>
          <a:xfrm>
            <a:off x="611560" y="-675456"/>
            <a:ext cx="8280920" cy="8065831"/>
          </a:xfrm>
          <a:prstGeom prst="mathMultiply">
            <a:avLst>
              <a:gd name="adj1" fmla="val 1091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use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29698" name="Picture 2" descr="E:\Hackaton\SteamyPluto\img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772816"/>
            <a:ext cx="1872208" cy="1872208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2771800" y="3645024"/>
            <a:ext cx="36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6000" dirty="0" err="1" smtClean="0">
                <a:latin typeface="Bauhaus 93" pitchFamily="82" charset="0"/>
              </a:rPr>
              <a:t>Steamy</a:t>
            </a:r>
            <a:r>
              <a:rPr lang="de-CH" sz="6000" dirty="0" smtClean="0">
                <a:latin typeface="Bauhaus 93" pitchFamily="82" charset="0"/>
              </a:rPr>
              <a:t> Pluto</a:t>
            </a:r>
            <a:endParaRPr lang="de-CH" sz="6000" dirty="0">
              <a:latin typeface="Bauhaus 93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19200" b="5378"/>
          <a:stretch>
            <a:fillRect/>
          </a:stretch>
        </p:blipFill>
        <p:spPr bwMode="auto">
          <a:xfrm>
            <a:off x="0" y="11668"/>
            <a:ext cx="9123106" cy="6009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r="19200" b="5378"/>
          <a:stretch>
            <a:fillRect/>
          </a:stretch>
        </p:blipFill>
        <p:spPr bwMode="auto">
          <a:xfrm>
            <a:off x="0" y="11668"/>
            <a:ext cx="9123106" cy="6009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 rot="808904">
            <a:off x="1889556" y="2711044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 err="1" smtClean="0">
                <a:solidFill>
                  <a:srgbClr val="FF0000"/>
                </a:solidFill>
              </a:rPr>
              <a:t>About</a:t>
            </a:r>
            <a:r>
              <a:rPr lang="de-CH" sz="3200" dirty="0" smtClean="0">
                <a:solidFill>
                  <a:srgbClr val="FF0000"/>
                </a:solidFill>
              </a:rPr>
              <a:t> </a:t>
            </a:r>
            <a:r>
              <a:rPr lang="de-CH" sz="3200" b="1" dirty="0" smtClean="0">
                <a:solidFill>
                  <a:srgbClr val="FF0000"/>
                </a:solidFill>
              </a:rPr>
              <a:t>3,180,000</a:t>
            </a:r>
            <a:r>
              <a:rPr lang="de-CH" sz="3200" dirty="0" smtClean="0">
                <a:solidFill>
                  <a:srgbClr val="FF0000"/>
                </a:solidFill>
              </a:rPr>
              <a:t> </a:t>
            </a:r>
            <a:r>
              <a:rPr lang="de-CH" sz="3200" dirty="0" err="1" smtClean="0">
                <a:solidFill>
                  <a:srgbClr val="FF0000"/>
                </a:solidFill>
              </a:rPr>
              <a:t>results</a:t>
            </a:r>
            <a:endParaRPr lang="de-CH" sz="3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 r="19100" b="5289"/>
          <a:stretch>
            <a:fillRect/>
          </a:stretch>
        </p:blipFill>
        <p:spPr bwMode="auto">
          <a:xfrm>
            <a:off x="-1" y="3167"/>
            <a:ext cx="9154161" cy="6028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074" name="Picture 2" descr="http://www.publicdomainpictures.net/pictures/10000/nahled/1-12115504389Uy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052736"/>
            <a:ext cx="5857875" cy="39052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482" name="Picture 2" descr="http://www.2013laptop.com/wp-content/uploads/2013/12/Laptop-Webc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340768"/>
            <a:ext cx="5180430" cy="2880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1506" name="Picture 2" descr="http://www.blogcdn.com/downloadsquad.switched.com/media/2008/04/debu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196752"/>
            <a:ext cx="5880653" cy="35283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2530" name="Picture 2" descr="http://www.nkjlive.com/wp-content/uploads/2010/01/youtube_from_webcam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764703"/>
            <a:ext cx="5472608" cy="46529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nkjlive.com/wp-content/uploads/2010/01/youtube_from_webcam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764703"/>
            <a:ext cx="5472608" cy="465297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24578" name="Picture 2" descr="http://samazgor.files.wordpress.com/2013/11/flash_not_fou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2492896"/>
            <a:ext cx="3168352" cy="2592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Bildschirmpräsentation (4:3)</PresentationFormat>
  <Paragraphs>5</Paragraphs>
  <Slides>15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use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Carmen Roos</dc:creator>
  <cp:lastModifiedBy>Carmen Roos</cp:lastModifiedBy>
  <cp:revision>6</cp:revision>
  <dcterms:created xsi:type="dcterms:W3CDTF">2014-10-12T05:49:52Z</dcterms:created>
  <dcterms:modified xsi:type="dcterms:W3CDTF">2014-10-12T07:16:51Z</dcterms:modified>
</cp:coreProperties>
</file>