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8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861E1-DC7D-4C8D-9E2D-1654FD7FA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5E04C-9DDE-42D2-AD6F-0433E540D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FC2DC-4FFE-45CD-A05C-BA58B2F7F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6B72-B169-4476-862D-7ACD947117EA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6B6EB-9832-4045-BF3E-96BBD488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6FF89-D269-46B5-841D-CFF504A6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10B1-1605-4E37-B0A7-F195FDC023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89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6DCE-159D-4525-832D-6347C141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C0FE7-6641-4DE2-A8CB-5C6AA237A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AD1E7-636B-44DD-872F-FCC3F202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6B72-B169-4476-862D-7ACD947117EA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B8370-EBA4-44F1-BE76-C18626E42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DA4E3-2AB2-4716-AB55-6B6DEC66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10B1-1605-4E37-B0A7-F195FDC023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48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3B2E7-B90F-4385-9B17-3BC98613E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59FE4-127A-4C12-A82A-78BD05032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3976C-DC7D-45F5-9DB9-EE526B8DF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6B72-B169-4476-862D-7ACD947117EA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355EC-2DE5-4008-9E4F-45D7EBB1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77F35-6535-4B66-A752-02A2B724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10B1-1605-4E37-B0A7-F195FDC023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85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CC4E-7D2F-45CA-A336-5AD2BC2FB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F1075-A80E-4EE0-9B35-5074D7B87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2F04C-6F9D-4520-99D4-DCD670C8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6B72-B169-4476-862D-7ACD947117EA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26080-CE8F-4BED-9E8A-690BDAE6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2E3DD-F942-4C78-AB85-20661BDA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10B1-1605-4E37-B0A7-F195FDC023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80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32D33-4FCA-43EC-88F0-16EF3A03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040CF-6591-4B1C-8A9B-5A9207C96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7FB68-29F3-4AF6-8432-7D39F94B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6B72-B169-4476-862D-7ACD947117EA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8A048-44DB-4FE9-A768-1F3253F2A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8E468-B434-4F09-B18A-9DE96291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10B1-1605-4E37-B0A7-F195FDC023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45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AC856-379C-4C1E-8804-890C109E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BC3E1-A48E-4607-87D3-A460E8FF7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9F997-D545-4C7C-A2C1-5D17B1A21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E954A-8AB1-4FAF-8872-5F8AEDE6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6B72-B169-4476-862D-7ACD947117EA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1BE09-79B5-49E9-A087-A80999F2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14371-5078-4E1F-AB67-36A47C02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10B1-1605-4E37-B0A7-F195FDC023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35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7703-3C4A-46C7-B350-415DB355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3D7B5-F035-4117-B49D-5E2DB885B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AABEE-4D13-4CA8-BA36-5E551E778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DF68FB-9F29-42A3-B6B3-8AE1236C9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1A91E6-5CC0-458D-A966-A02DB6388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71E0A1-EC61-47A9-8122-2CBB7333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6B72-B169-4476-862D-7ACD947117EA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CC48A-423A-42BF-BD8A-BD369C7F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8D10DF-B350-4A94-9106-704CECAB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10B1-1605-4E37-B0A7-F195FDC023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28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22365-4206-4AD2-9850-B3A4F1490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BA353-FAA9-45D3-A5D6-201678B46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6B72-B169-4476-862D-7ACD947117EA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BA8832-BAAC-4FBE-8E74-59DC29153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37777-08BC-4063-84C8-91249FC0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10B1-1605-4E37-B0A7-F195FDC023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65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B3A3D-87D1-4F81-A71B-DBDF2B5C9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6B72-B169-4476-862D-7ACD947117EA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4037F-A9F2-49F4-B3A0-43430126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7A8F0-7E28-4BFD-8898-65851991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10B1-1605-4E37-B0A7-F195FDC023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6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28E3F-CE84-4364-8DC1-69A84EF09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2EA74-2EE0-4492-8933-9C4D29C22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153D2-AFAA-415B-991E-B5592E23A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BE7E4-E6A3-48B8-A5FF-918305FCC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6B72-B169-4476-862D-7ACD947117EA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CAA91-87C3-4CF7-B9D8-BE36B62F4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32095-997F-4EDA-8910-E0557FAED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10B1-1605-4E37-B0A7-F195FDC023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84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A552-8948-4735-BCFF-2F533E282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402EFC-D6AF-4B67-B035-D392AC172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F80EE-62B8-4F42-A8D8-9919AD77F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E677B-68F7-4B07-804C-F976082AF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6B72-B169-4476-862D-7ACD947117EA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38638-A1D0-4EC2-9738-930B2F661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DB129-4D00-4736-9215-30D85949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10B1-1605-4E37-B0A7-F195FDC023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44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F4F159-0138-4565-B332-1E0D9A466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5D663-6503-4DFA-943D-0895935D6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B74F-C338-492F-890D-6082E3457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D6B72-B169-4476-862D-7ACD947117EA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4B422-7DF4-42F9-A97C-A215AB60D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2862-0F2A-4FF0-AB3F-85431E704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E10B1-1605-4E37-B0A7-F195FDC023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78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189C-B509-4C5A-9A3F-BEF726262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87504" y="207963"/>
            <a:ext cx="5637887" cy="80499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CRM Class1</a:t>
            </a:r>
            <a:endParaRPr lang="en-GB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4A04B-E468-46A5-9455-846940F7F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3" y="940449"/>
            <a:ext cx="8857357" cy="54276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FA26BA-204D-40DF-940C-8B4F44BCCEAF}"/>
              </a:ext>
            </a:extLst>
          </p:cNvPr>
          <p:cNvSpPr txBox="1"/>
          <p:nvPr/>
        </p:nvSpPr>
        <p:spPr>
          <a:xfrm>
            <a:off x="9183026" y="1012958"/>
            <a:ext cx="280147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Insight</a:t>
            </a:r>
            <a:r>
              <a:rPr lang="th-TH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ที่ได้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ผู้ชายชอบอาหารญี่ปุ่น ท่องเที่ยว เล่นเกมส์ ชา</a:t>
            </a:r>
            <a:r>
              <a:rPr lang="th-TH" sz="20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บู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Netflix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และชอบเสพ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 content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เกี่ยวกับการท่องเที่ยวและการเมือง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ผู้หญิงชอบ อาหารญี่ปุ่น ท่องเที่ยว ชา</a:t>
            </a:r>
            <a:r>
              <a:rPr lang="th-TH" sz="20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บู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 ดู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Netflix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 ชอบเสพ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content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รีวิวอาหาร แต่งบ้านและท่องเที่ยว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ที่ต่างระหว่างผู้หญิงและผู้ชายคือผู้ชายชอบเล่นเกมส์แต่ผู้หญิงไม่ชอบเล่นเกมส์ ผู้หญิงชอบแต่งหน้า ผู้ชายไม่ชอบแต่งหน้าและ ผู้ชายอินการเมืองมากกว่าผู้หญิง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มีบางอย่างที่คนสนใจเยอะแต่ไม่ได้บริโภคจริงเช่น การท่องเที่ยว ชา</a:t>
            </a:r>
            <a:r>
              <a:rPr lang="th-TH" sz="20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บู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 ปิ้งย่าง บุ</a:t>
            </a:r>
            <a:r>
              <a:rPr lang="th-TH" sz="20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ฟเฟ่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 อาหารต่างๆ และเหล้าเบียร์ อาจเป็นเพราะโควิด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45F9E-62E9-49F7-B922-E0FD98DB4505}"/>
              </a:ext>
            </a:extLst>
          </p:cNvPr>
          <p:cNvSpPr txBox="1"/>
          <p:nvPr/>
        </p:nvSpPr>
        <p:spPr>
          <a:xfrm>
            <a:off x="152083" y="6417932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**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แปลงเป็น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score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เพื่อคำนวณ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average</a:t>
            </a:r>
            <a:endParaRPr lang="en-GB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8924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F95992-DB6E-4D0E-AA2F-5DDFEC216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04" y="915160"/>
            <a:ext cx="3220518" cy="57313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93B301E-3D6C-44FE-8B7A-B3F48870FA80}"/>
              </a:ext>
            </a:extLst>
          </p:cNvPr>
          <p:cNvSpPr txBox="1">
            <a:spLocks/>
          </p:cNvSpPr>
          <p:nvPr/>
        </p:nvSpPr>
        <p:spPr>
          <a:xfrm>
            <a:off x="289004" y="211511"/>
            <a:ext cx="5637887" cy="804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Interest by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Agegroup</a:t>
            </a:r>
            <a:endParaRPr lang="en-GB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0C4D1-1DBC-4CBB-B653-8012581CCF23}"/>
              </a:ext>
            </a:extLst>
          </p:cNvPr>
          <p:cNvSpPr txBox="1"/>
          <p:nvPr/>
        </p:nvSpPr>
        <p:spPr>
          <a:xfrm>
            <a:off x="3914946" y="1016506"/>
            <a:ext cx="574374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/>
              <a:t>คนอายุน้อยจะชอบ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content</a:t>
            </a:r>
            <a:r>
              <a:rPr lang="th-TH" dirty="0"/>
              <a:t>ท่องเที่ยวและการท่องเที่ยวมากกว่าคนอายุมากกว่า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content </a:t>
            </a:r>
            <a:r>
              <a:rPr lang="th-TH" dirty="0"/>
              <a:t>แต่งบ้านมากกว่าคนอายุมากกว่า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กินบุฟเฟต์ ชา</a:t>
            </a:r>
            <a:r>
              <a:rPr lang="th-TH" dirty="0" err="1"/>
              <a:t>บู</a:t>
            </a:r>
            <a:r>
              <a:rPr lang="th-TH" dirty="0"/>
              <a:t>มากกว่าคนอายุมากกว่า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กินอาหารญี่ปุ่นมากกว่าคนอายุมากกว่า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ดูหนัง ดู</a:t>
            </a:r>
            <a:r>
              <a:rPr lang="en-US" dirty="0"/>
              <a:t>Series </a:t>
            </a:r>
            <a:r>
              <a:rPr lang="th-TH" dirty="0"/>
              <a:t>ดู</a:t>
            </a:r>
            <a:r>
              <a:rPr lang="en-US" dirty="0"/>
              <a:t>Netflix </a:t>
            </a:r>
            <a:r>
              <a:rPr lang="th-TH" dirty="0"/>
              <a:t>มากกว่าคนอายุมากกว่า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อินกับการเมืองมากกว่าคนอายุมากกว่า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h-T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h-T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h-T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h-T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h-T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691EE8-A6C0-47BC-8D1B-555211B4ACD1}"/>
              </a:ext>
            </a:extLst>
          </p:cNvPr>
          <p:cNvSpPr txBox="1"/>
          <p:nvPr/>
        </p:nvSpPr>
        <p:spPr>
          <a:xfrm>
            <a:off x="3914946" y="3364561"/>
            <a:ext cx="57437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/>
              <a:t>คนอายุมากกว่าจะชอบ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content </a:t>
            </a:r>
            <a:r>
              <a:rPr lang="th-TH" dirty="0"/>
              <a:t>เกี่ยวกับเกมส์มากกว่าคนอายุน้อยกว่า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การเรียน </a:t>
            </a:r>
            <a:r>
              <a:rPr lang="en-US" dirty="0"/>
              <a:t>e-learning</a:t>
            </a:r>
            <a:r>
              <a:rPr lang="th-TH" dirty="0"/>
              <a:t> มากกว่าคนอายุน้อยกว่า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การเล่นเกมส์มากกว่าคนอายุน้อยกว่า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การออกกำลังกายมากกว่าคนอายุน้อยกว่า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อ่านหนังสือมากกว่าคนอายุน้อยกว่า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อาหารไทยมากกว่าคนอายุน้อยกว่า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อาหารจีนมากกว่าคนอายุน้อยกว่า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อาหารสุขภาพมากกว่าคนอายุน้อยกว่า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h-T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h-T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h-T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1359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4C6DAD-6A9B-4E6E-BB35-4AB569CA7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80" y="756012"/>
            <a:ext cx="3762375" cy="5619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83BC05-743F-4A0C-BAE5-C48EFE519213}"/>
              </a:ext>
            </a:extLst>
          </p:cNvPr>
          <p:cNvSpPr txBox="1"/>
          <p:nvPr/>
        </p:nvSpPr>
        <p:spPr>
          <a:xfrm>
            <a:off x="361380" y="191237"/>
            <a:ext cx="432522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Correlation </a:t>
            </a:r>
            <a:r>
              <a:rPr lang="th-TH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ระหว่าง </a:t>
            </a:r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Interest vs Consume</a:t>
            </a:r>
          </a:p>
          <a:p>
            <a:endParaRPr lang="en-GB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1D5EC07-2C10-4091-943A-D7A591CE52AB}"/>
              </a:ext>
            </a:extLst>
          </p:cNvPr>
          <p:cNvSpPr/>
          <p:nvPr/>
        </p:nvSpPr>
        <p:spPr>
          <a:xfrm>
            <a:off x="4314654" y="930826"/>
            <a:ext cx="520168" cy="141266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1D72804-1AA6-4FDE-8DCA-8D54147C83D2}"/>
              </a:ext>
            </a:extLst>
          </p:cNvPr>
          <p:cNvSpPr/>
          <p:nvPr/>
        </p:nvSpPr>
        <p:spPr>
          <a:xfrm>
            <a:off x="4206970" y="5305709"/>
            <a:ext cx="479633" cy="979193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C0C575-BBEE-487F-8E3D-CF1D10E3BBBE}"/>
              </a:ext>
            </a:extLst>
          </p:cNvPr>
          <p:cNvSpPr txBox="1"/>
          <p:nvPr/>
        </p:nvSpPr>
        <p:spPr>
          <a:xfrm>
            <a:off x="5025721" y="1412666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สนใจแล้วได้บริโภคบ่อย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64656C-75E8-4336-BAB4-5A07EDD758D7}"/>
              </a:ext>
            </a:extLst>
          </p:cNvPr>
          <p:cNvSpPr txBox="1"/>
          <p:nvPr/>
        </p:nvSpPr>
        <p:spPr>
          <a:xfrm>
            <a:off x="4834822" y="561063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สนใจแต่ไม่ค่อยได้บริโภค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621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000169-1544-4BFA-870A-292AFDB47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5" y="602344"/>
            <a:ext cx="11207857" cy="28465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56D369-A855-4DA9-8165-D4BC9F44D067}"/>
              </a:ext>
            </a:extLst>
          </p:cNvPr>
          <p:cNvSpPr txBox="1"/>
          <p:nvPr/>
        </p:nvSpPr>
        <p:spPr>
          <a:xfrm>
            <a:off x="87995" y="124101"/>
            <a:ext cx="593143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Correlation </a:t>
            </a:r>
            <a:r>
              <a:rPr lang="th-TH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ระหว่าง </a:t>
            </a:r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Consume vs Consume</a:t>
            </a:r>
            <a:r>
              <a:rPr lang="th-TH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ในแต่ละ </a:t>
            </a:r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items</a:t>
            </a:r>
          </a:p>
          <a:p>
            <a:endParaRPr lang="en-GB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BE0888A-DD42-44DA-9975-18E4EF60D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169959"/>
              </p:ext>
            </p:extLst>
          </p:nvPr>
        </p:nvGraphicFramePr>
        <p:xfrm>
          <a:off x="87995" y="3605206"/>
          <a:ext cx="9641878" cy="3121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295">
                  <a:extLst>
                    <a:ext uri="{9D8B030D-6E8A-4147-A177-3AD203B41FA5}">
                      <a16:colId xmlns:a16="http://schemas.microsoft.com/office/drawing/2014/main" val="2642546467"/>
                    </a:ext>
                  </a:extLst>
                </a:gridCol>
                <a:gridCol w="4062783">
                  <a:extLst>
                    <a:ext uri="{9D8B030D-6E8A-4147-A177-3AD203B41FA5}">
                      <a16:colId xmlns:a16="http://schemas.microsoft.com/office/drawing/2014/main" val="3331199774"/>
                    </a:ext>
                  </a:extLst>
                </a:gridCol>
                <a:gridCol w="3104800">
                  <a:extLst>
                    <a:ext uri="{9D8B030D-6E8A-4147-A177-3AD203B41FA5}">
                      <a16:colId xmlns:a16="http://schemas.microsoft.com/office/drawing/2014/main" val="1756593201"/>
                    </a:ext>
                  </a:extLst>
                </a:gridCol>
              </a:tblGrid>
              <a:tr h="284212"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คนที่บริโภค</a:t>
                      </a:r>
                      <a:endParaRPr lang="en-GB" sz="1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มักบริโภค</a:t>
                      </a:r>
                      <a:endParaRPr lang="en-GB" sz="1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แต่มักไม่บริโภค</a:t>
                      </a:r>
                      <a:endParaRPr lang="en-GB" sz="1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700152"/>
                  </a:ext>
                </a:extLst>
              </a:tr>
              <a:tr h="284212"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ออกกำลังกาย</a:t>
                      </a:r>
                      <a:endParaRPr lang="en-GB" sz="1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อาหารสุขภาพ ท่องเที่ยว </a:t>
                      </a:r>
                      <a:r>
                        <a:rPr lang="en-US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content</a:t>
                      </a:r>
                      <a:r>
                        <a:rPr lang="th-TH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ท่องเที่ยว</a:t>
                      </a:r>
                      <a:endParaRPr lang="en-GB" sz="1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อาหารจีน บุฟเฟต์ ชา</a:t>
                      </a:r>
                      <a:r>
                        <a:rPr lang="th-TH" sz="14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บู</a:t>
                      </a:r>
                      <a:endParaRPr lang="en-GB" sz="1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42123"/>
                  </a:ext>
                </a:extLst>
              </a:tr>
              <a:tr h="284212"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อาหารญี่ปุ่น</a:t>
                      </a:r>
                      <a:endParaRPr lang="en-GB" sz="1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บุ</a:t>
                      </a:r>
                      <a:r>
                        <a:rPr lang="th-TH" sz="14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ฟเฟ่</a:t>
                      </a:r>
                      <a:r>
                        <a:rPr lang="th-TH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ชา</a:t>
                      </a:r>
                      <a:r>
                        <a:rPr lang="th-TH" sz="14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บู</a:t>
                      </a:r>
                      <a:r>
                        <a:rPr lang="th-TH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ปิ้งย่าง</a:t>
                      </a:r>
                      <a:endParaRPr lang="en-GB" sz="1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อ่านหนังสือ บทความ ดู</a:t>
                      </a:r>
                      <a:r>
                        <a:rPr lang="en-US" sz="14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youtube</a:t>
                      </a:r>
                      <a:endParaRPr lang="en-GB" sz="1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01173"/>
                  </a:ext>
                </a:extLst>
              </a:tr>
              <a:tr h="284212"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อาหารจีน</a:t>
                      </a:r>
                      <a:endParaRPr lang="en-GB" sz="1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อาหารญี่ปุ่น ชา</a:t>
                      </a:r>
                      <a:r>
                        <a:rPr lang="th-TH" sz="14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บู</a:t>
                      </a:r>
                      <a:r>
                        <a:rPr lang="th-TH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ปิ้งย่าง</a:t>
                      </a:r>
                      <a:endParaRPr lang="en-GB" sz="1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อาหารไทยเล่นเกมส์ เรียน</a:t>
                      </a:r>
                      <a:r>
                        <a:rPr lang="en-US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e-learning</a:t>
                      </a:r>
                      <a:endParaRPr lang="en-GB" sz="1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12639"/>
                  </a:ext>
                </a:extLst>
              </a:tr>
              <a:tr h="377801"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อาหารไทย</a:t>
                      </a:r>
                      <a:endParaRPr lang="en-GB" sz="1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เหล้าเบียร์ ออกกำลังกาย </a:t>
                      </a:r>
                      <a:r>
                        <a:rPr lang="en-US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content review </a:t>
                      </a:r>
                      <a:r>
                        <a:rPr lang="th-TH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อาหาร</a:t>
                      </a:r>
                      <a:endParaRPr lang="en-GB" sz="1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อาหารจีน ปิ้งย่าง อ่านหนังสือ</a:t>
                      </a:r>
                      <a:endParaRPr lang="en-GB" sz="1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183932"/>
                  </a:ext>
                </a:extLst>
              </a:tr>
              <a:tr h="284212"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บุฟเฟต์</a:t>
                      </a:r>
                      <a:endParaRPr lang="en-GB" sz="1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อาหารญี่ปุ่น ชา</a:t>
                      </a:r>
                      <a:r>
                        <a:rPr lang="th-TH" sz="14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บู</a:t>
                      </a:r>
                      <a:r>
                        <a:rPr lang="th-TH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ปิ้งย่าง</a:t>
                      </a:r>
                      <a:endParaRPr lang="en-GB" sz="1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อ่านหนังสือ เรียน</a:t>
                      </a:r>
                      <a:r>
                        <a:rPr lang="en-US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e-learning </a:t>
                      </a:r>
                      <a:r>
                        <a:rPr lang="th-TH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ดู</a:t>
                      </a:r>
                      <a:r>
                        <a:rPr lang="en-US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Series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351478"/>
                  </a:ext>
                </a:extLst>
              </a:tr>
              <a:tr h="284212"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เหล้าเบียร์</a:t>
                      </a:r>
                      <a:endParaRPr lang="en-GB" sz="1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ออกกำลังกาย ดูหนัง </a:t>
                      </a:r>
                      <a:r>
                        <a:rPr lang="en-US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content</a:t>
                      </a:r>
                      <a:r>
                        <a:rPr lang="th-TH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การเมือง</a:t>
                      </a:r>
                      <a:endParaRPr lang="en-GB" sz="1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Skincare e-learning </a:t>
                      </a:r>
                      <a:r>
                        <a:rPr lang="th-TH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ดู</a:t>
                      </a:r>
                      <a:r>
                        <a:rPr lang="en-US" sz="14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youtube</a:t>
                      </a:r>
                      <a:endParaRPr lang="en-US" sz="1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14970"/>
                  </a:ext>
                </a:extLst>
              </a:tr>
              <a:tr h="284212"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ดู</a:t>
                      </a:r>
                      <a:r>
                        <a:rPr lang="en-US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Netflix</a:t>
                      </a:r>
                      <a:endParaRPr lang="en-GB" sz="1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ดูซีรี่ ดูหนัง </a:t>
                      </a:r>
                      <a:r>
                        <a:rPr lang="en-US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content </a:t>
                      </a:r>
                      <a:r>
                        <a:rPr lang="th-TH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เกี่ยวกับเกมส์</a:t>
                      </a:r>
                      <a:endParaRPr lang="en-GB" sz="1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อ่านบทความออนไลน์ ละคร </a:t>
                      </a:r>
                      <a:r>
                        <a:rPr lang="en-US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e-learning</a:t>
                      </a:r>
                      <a:endParaRPr lang="en-GB" sz="1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10441"/>
                  </a:ext>
                </a:extLst>
              </a:tr>
              <a:tr h="28421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Content </a:t>
                      </a:r>
                      <a:r>
                        <a:rPr lang="th-TH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รีวิวร้านอาหาร</a:t>
                      </a:r>
                      <a:endParaRPr lang="en-GB" sz="1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Content </a:t>
                      </a:r>
                      <a:r>
                        <a:rPr lang="th-TH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ท่องที่</a:t>
                      </a:r>
                      <a:r>
                        <a:rPr lang="th-TH" sz="140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ยว</a:t>
                      </a:r>
                      <a:r>
                        <a:rPr lang="th-TH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แต่งบ้าน โทรทัศน์</a:t>
                      </a:r>
                      <a:endParaRPr lang="en-GB" sz="1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เหล้าเบียร์ บทความ ดู</a:t>
                      </a:r>
                      <a:r>
                        <a:rPr lang="en-US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Series</a:t>
                      </a:r>
                      <a:endParaRPr lang="en-GB" sz="1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450574"/>
                  </a:ext>
                </a:extLst>
              </a:tr>
              <a:tr h="28421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Content </a:t>
                      </a:r>
                      <a:r>
                        <a:rPr lang="th-TH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การเมือง</a:t>
                      </a:r>
                      <a:endParaRPr lang="en-GB" sz="1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เหล้าเบียร์ บท</a:t>
                      </a:r>
                      <a:r>
                        <a:rPr lang="en-US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online content</a:t>
                      </a:r>
                      <a:r>
                        <a:rPr lang="th-TH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โทรทัศน์</a:t>
                      </a:r>
                      <a:endParaRPr lang="en-GB" sz="1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อาหารจีน แต่งหน้า </a:t>
                      </a:r>
                      <a:r>
                        <a:rPr lang="en-US" sz="1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skincare</a:t>
                      </a:r>
                      <a:endParaRPr lang="en-GB" sz="1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520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424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380</Words>
  <Application>Microsoft Office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Angsana New</vt:lpstr>
      <vt:lpstr>Arial</vt:lpstr>
      <vt:lpstr>Calibri</vt:lpstr>
      <vt:lpstr>Calibri Light</vt:lpstr>
      <vt:lpstr>Office Theme</vt:lpstr>
      <vt:lpstr>CRM Class1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 Class1</dc:title>
  <dc:creator>กาจน์ กุลชนะรัตน์</dc:creator>
  <cp:lastModifiedBy>กาจน์ กุลชนะรัตน์</cp:lastModifiedBy>
  <cp:revision>15</cp:revision>
  <dcterms:created xsi:type="dcterms:W3CDTF">2021-01-23T01:21:15Z</dcterms:created>
  <dcterms:modified xsi:type="dcterms:W3CDTF">2021-01-23T04:09:56Z</dcterms:modified>
</cp:coreProperties>
</file>