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cfc28b0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cfc28b0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fc28b0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fc28b0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48789e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848789e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848789e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848789e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cfc28b0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cfc28b0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fc28b0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cfc28b0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cfc28b0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cfc28b0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fc28b0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fc28b0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48789ec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848789e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48789ec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848789ec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848789e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848789e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f26bff5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f26bff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nFbmgtgSkdrcxYhfKa7uJ-Xyylai9hA4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40025"/>
            <a:ext cx="8778000" cy="17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Handwritten Digit Recognition using Neural Network</a:t>
            </a:r>
            <a:endParaRPr sz="25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626" y="2410925"/>
            <a:ext cx="1602741" cy="15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83950" y="4116775"/>
            <a:ext cx="13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APRIL 2024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83950" y="4532275"/>
            <a:ext cx="13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13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928425" y="3263225"/>
            <a:ext cx="267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Hetvi Modi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U22CS074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Megha Patel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U22CS078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Yashanki Zala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U22CS108</a:t>
            </a:r>
            <a:endParaRPr b="1"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Boddu Kajol </a:t>
            </a:r>
            <a:r>
              <a:rPr b="1" lang="en-GB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U22CS111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AI Module Used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7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Module 2: 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Automated problem solving agent</a:t>
            </a:r>
            <a:r>
              <a:rPr lang="en-GB" sz="1400"/>
              <a:t>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2.1: Intelligent agent and environment</a:t>
            </a:r>
            <a:r>
              <a:rPr lang="en-GB" sz="1400"/>
              <a:t>   </a:t>
            </a:r>
            <a:r>
              <a:rPr lang="en-GB" sz="2800"/>
              <a:t>  </a:t>
            </a:r>
            <a:endParaRPr sz="28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Module 8</a:t>
            </a: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Learning from examples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8.2: Perceptrons and Neural networks</a:t>
            </a:r>
            <a:endParaRPr sz="28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2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2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Our</a:t>
            </a: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Learnings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886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Roboto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Understanding of image classification techniques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We learn how to build and train neural network models for image classification tasks.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8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Roboto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Different python libraries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Understand different Python libraries like TensorFlow, Keras, NumPy and Matplotlib.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8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Merriweather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Data preprocessing techniques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We learn how to preprocess and prepare image data for training neural networks, including normalization and reshaping.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98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38"/>
              <a:buFont typeface="Merriweather"/>
              <a:buChar char="●"/>
            </a:pPr>
            <a:r>
              <a:rPr b="1"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Model evaluation and optimization</a:t>
            </a:r>
            <a:r>
              <a:rPr lang="en-GB" sz="1437">
                <a:solidFill>
                  <a:srgbClr val="0D0D0D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: Insights into evaluating model performance using metrics such as accuracy and confusion matrices, as well as techniques for optimizing model architecture and hyperparameters.</a:t>
            </a:r>
            <a:endParaRPr sz="1437">
              <a:solidFill>
                <a:srgbClr val="0D0D0D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3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Successful implementation of handwritten digit recognition system using deep learning techniques.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Learning of data preprocessing techniques and model evaluation methods, essential for developing effective AI systems.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4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Multi-Class Recognition</a:t>
            </a:r>
            <a:r>
              <a:rPr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: Extend recognition to alphabets (A-Z) alongside digits (0-9) using techniques like multi-label classification.</a:t>
            </a:r>
            <a:endParaRPr sz="1400">
              <a:solidFill>
                <a:srgbClr val="0D0D0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Recognition of Multiple Letters</a:t>
            </a:r>
            <a:r>
              <a:rPr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: Develop algorithms for detecting and segmenting individual letters within images, ensuring accurate recognition even in complex scenarios.</a:t>
            </a:r>
            <a:endParaRPr sz="1400">
              <a:solidFill>
                <a:srgbClr val="0D0D0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Snap-Like Features</a:t>
            </a:r>
            <a:r>
              <a:rPr lang="en-GB" sz="1400">
                <a:solidFill>
                  <a:srgbClr val="0D0D0D"/>
                </a:solidFill>
                <a:latin typeface="Merriweather"/>
                <a:ea typeface="Merriweather"/>
                <a:cs typeface="Merriweather"/>
                <a:sym typeface="Merriweather"/>
              </a:rPr>
              <a:t>: Integrate real-time image processing and object detection to enable instant recognition of handwritten text from mobile device cameras.</a:t>
            </a:r>
            <a:endParaRPr sz="1400">
              <a:solidFill>
                <a:srgbClr val="0D0D0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5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5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774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252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Creating a neural network to classify handwritten digits from the MNIST dataset. Exploring different architectures to enhance accuracy. Showcasing the power of deep learning in image recognition.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To develop a neural network to recognize handwritten digits accurately from the MNIST dataset. Train on 28x28 pixel grayscale images to classify digits 0-9. Aim to preprocess data, train the model, and assess its performance for OCR and computer vision.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77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Assumption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52250" y="105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can recognise only single digit at a time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can only recognise digits not other symbols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Agent Introduction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1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The learning model trained to recognize handwritten digits.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It utilizes neural network architecture to analyze images and predict the corresponding digit class.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Trained on the MNIST dataset, it learns patterns and features to distinguish between different digits.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PEAS:</a:t>
            </a:r>
            <a:endParaRPr b="1" sz="1400">
              <a:solidFill>
                <a:srgbClr val="0000FF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Performance measure: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Accuracy, 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Speed, Correctness of Output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Environment: 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MNIST dataset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Actuators: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Display screen (output : digit label (0-9))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Sensors: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Camera ( input: grayscale image 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575"/>
            <a:ext cx="3297675" cy="33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613" y="1158750"/>
            <a:ext cx="270197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575" y="1706413"/>
            <a:ext cx="2869375" cy="23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00" y="445013"/>
            <a:ext cx="4763616" cy="41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956100" y="4879850"/>
            <a:ext cx="12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SVNIT SURAT</a:t>
            </a:r>
            <a:endParaRPr sz="9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88" y="553588"/>
            <a:ext cx="7351626" cy="4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17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 Video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6" y="109012"/>
            <a:ext cx="778675" cy="7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075" y="143688"/>
            <a:ext cx="671900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225900" y="949363"/>
            <a:ext cx="8692200" cy="3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1" title="InShot_20240404_07531544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700" y="1234250"/>
            <a:ext cx="7382575" cy="37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