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4"/>
  </p:notesMasterIdLst>
  <p:sldIdLst>
    <p:sldId id="256" r:id="rId4"/>
    <p:sldId id="257" r:id="rId5"/>
    <p:sldId id="258" r:id="rId6"/>
    <p:sldId id="259" r:id="rId7"/>
    <p:sldId id="260" r:id="rId8"/>
    <p:sldId id="261" r:id="rId9"/>
    <p:sldId id="262" r:id="rId10"/>
    <p:sldId id="263" r:id="rId11"/>
    <p:sldId id="264" r:id="rId12"/>
    <p:sldId id="265" r:id="rId13"/>
    <p:sldId id="275" r:id="rId14"/>
    <p:sldId id="266" r:id="rId15"/>
    <p:sldId id="267" r:id="rId16"/>
    <p:sldId id="268" r:id="rId17"/>
    <p:sldId id="269" r:id="rId18"/>
    <p:sldId id="277" r:id="rId19"/>
    <p:sldId id="270" r:id="rId20"/>
    <p:sldId id="278" r:id="rId21"/>
    <p:sldId id="271" r:id="rId22"/>
    <p:sldId id="272" r:id="rId23"/>
    <p:sldId id="273" r:id="rId24"/>
    <p:sldId id="274" r:id="rId25"/>
    <p:sldId id="279" r:id="rId26"/>
    <p:sldId id="280" r:id="rId27"/>
    <p:sldId id="281" r:id="rId28"/>
    <p:sldId id="282" r:id="rId29"/>
    <p:sldId id="294" r:id="rId30"/>
    <p:sldId id="283" r:id="rId31"/>
    <p:sldId id="284" r:id="rId32"/>
    <p:sldId id="285" r:id="rId33"/>
    <p:sldId id="286" r:id="rId35"/>
    <p:sldId id="288" r:id="rId36"/>
    <p:sldId id="295" r:id="rId37"/>
    <p:sldId id="296" r:id="rId38"/>
    <p:sldId id="297" r:id="rId39"/>
    <p:sldId id="298" r:id="rId40"/>
    <p:sldId id="299" r:id="rId41"/>
    <p:sldId id="300" r:id="rId42"/>
    <p:sldId id="301" r:id="rId43"/>
    <p:sldId id="302" r:id="rId44"/>
    <p:sldId id="303" r:id="rId45"/>
    <p:sldId id="304" r:id="rId46"/>
    <p:sldId id="306" r:id="rId47"/>
    <p:sldId id="307" r:id="rId48"/>
    <p:sldId id="308" r:id="rId49"/>
    <p:sldId id="309" r:id="rId50"/>
    <p:sldId id="289" r:id="rId51"/>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AE4F2"/>
    <a:srgbClr val="45441B"/>
    <a:srgbClr val="99CCFF"/>
    <a:srgbClr val="FF9900"/>
    <a:srgbClr val="006666"/>
    <a:srgbClr val="336600"/>
    <a:srgbClr val="859B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3" d="100"/>
          <a:sy n="63" d="100"/>
        </p:scale>
        <p:origin x="-690" y="-96"/>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notesMaster" Target="notesMasters/notes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Title Slide">
    <p:bg>
      <p:bgPr>
        <a:blipFill rotWithShape="0">
          <a:blip r:embed="rId2"/>
          <a:stretch>
            <a:fillRect/>
          </a:stretch>
        </a:blipFill>
        <a:effectLst/>
      </p:bgPr>
    </p:bg>
    <p:spTree>
      <p:nvGrpSpPr>
        <p:cNvPr id="1" name=""/>
        <p:cNvGrpSpPr/>
        <p:nvPr/>
      </p:nvGrpSpPr>
      <p:grpSpPr/>
      <p:sp>
        <p:nvSpPr>
          <p:cNvPr id="260098" name="Title 260097"/>
          <p:cNvSpPr>
            <a:spLocks noGrp="1"/>
          </p:cNvSpPr>
          <p:nvPr>
            <p:ph type="ctrTitle"/>
          </p:nvPr>
        </p:nvSpPr>
        <p:spPr>
          <a:xfrm>
            <a:off x="304800" y="5229225"/>
            <a:ext cx="7723188" cy="762000"/>
          </a:xfrm>
          <a:prstGeom prst="rect">
            <a:avLst/>
          </a:prstGeom>
          <a:noFill/>
          <a:ln w="9525">
            <a:noFill/>
          </a:ln>
          <a:effectLst>
            <a:outerShdw dist="35921" dir="2699999" algn="ctr" rotWithShape="0">
              <a:schemeClr val="bg1"/>
            </a:outerShdw>
          </a:effectLst>
        </p:spPr>
        <p:txBody>
          <a:bodyPr anchor="b"/>
          <a:lstStyle>
            <a:lvl1pPr lvl="0" algn="l">
              <a:defRPr/>
            </a:lvl1pPr>
          </a:lstStyle>
          <a:p>
            <a:pPr lvl="0"/>
            <a:r>
              <a:rPr dirty="0"/>
              <a:t>Click to edit title style</a:t>
            </a:r>
            <a:endParaRPr dirty="0"/>
          </a:p>
        </p:txBody>
      </p:sp>
      <p:sp>
        <p:nvSpPr>
          <p:cNvPr id="260099" name="Subtitle 260098"/>
          <p:cNvSpPr>
            <a:spLocks noGrp="1"/>
          </p:cNvSpPr>
          <p:nvPr>
            <p:ph type="subTitle" idx="1"/>
          </p:nvPr>
        </p:nvSpPr>
        <p:spPr>
          <a:xfrm>
            <a:off x="304800" y="6021388"/>
            <a:ext cx="7723188" cy="792162"/>
          </a:xfrm>
          <a:prstGeom prst="rect">
            <a:avLst/>
          </a:prstGeom>
          <a:noFill/>
          <a:ln w="9525">
            <a:noFill/>
          </a:ln>
          <a:effectLst>
            <a:outerShdw dist="35921" dir="2699999" algn="ctr" rotWithShape="0">
              <a:schemeClr val="bg1"/>
            </a:outerShdw>
          </a:effectLst>
        </p:spPr>
        <p:txBody>
          <a:bodyPr anchor="t"/>
          <a:lstStyle>
            <a:lvl1pPr marL="0" lvl="0" indent="0">
              <a:buNone/>
              <a:defRPr/>
            </a:lvl1pPr>
            <a:lvl2pPr marL="457200" lvl="1" indent="0" algn="ctr">
              <a:buNone/>
              <a:defRPr/>
            </a:lvl2pPr>
            <a:lvl3pPr marL="914400" lvl="2" indent="0" algn="ctr">
              <a:buNone/>
              <a:defRPr/>
            </a:lvl3pPr>
            <a:lvl4pPr marL="1333500" lvl="3" indent="0" algn="ctr">
              <a:buNone/>
              <a:defRPr/>
            </a:lvl4pPr>
            <a:lvl5pPr marL="1752600" lvl="4" indent="0" algn="ctr">
              <a:buNone/>
              <a:defRPr/>
            </a:lvl5pPr>
          </a:lstStyle>
          <a:p>
            <a:pPr lvl="0"/>
            <a:r>
              <a:rPr dirty="0"/>
              <a:t>Click to edit subtitle style</a:t>
            </a:r>
            <a:endParaRPr dirty="0"/>
          </a:p>
        </p:txBody>
      </p:sp>
      <p:sp>
        <p:nvSpPr>
          <p:cNvPr id="260100" name="Date Placeholder 260099"/>
          <p:cNvSpPr>
            <a:spLocks noGrp="1"/>
          </p:cNvSpPr>
          <p:nvPr>
            <p:ph type="dt" sz="quarter" idx="2"/>
          </p:nvPr>
        </p:nvSpPr>
        <p:spPr>
          <a:xfrm>
            <a:off x="457200" y="6245225"/>
            <a:ext cx="2133600" cy="476250"/>
          </a:xfrm>
          <a:prstGeom prst="rect">
            <a:avLst/>
          </a:prstGeom>
          <a:noFill/>
          <a:ln w="9525">
            <a:noFill/>
          </a:ln>
        </p:spPr>
        <p:txBody>
          <a:bodyPr anchor="t"/>
          <a:lstStyle>
            <a:lvl1pPr>
              <a:defRPr sz="1400"/>
            </a:lvl1pPr>
          </a:lstStyle>
          <a:p>
            <a:endParaRPr lang="en-US"/>
          </a:p>
        </p:txBody>
      </p:sp>
      <p:sp>
        <p:nvSpPr>
          <p:cNvPr id="260101" name="Footer Placeholder 260100"/>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vl1pPr>
          </a:lstStyle>
          <a:p>
            <a:endParaRPr lang="en-US"/>
          </a:p>
        </p:txBody>
      </p:sp>
      <p:sp>
        <p:nvSpPr>
          <p:cNvPr id="260102" name="Slide Number Placeholder 260101"/>
          <p:cNvSpPr>
            <a:spLocks noGrp="1"/>
          </p:cNvSpPr>
          <p:nvPr>
            <p:ph type="sldNum" sz="quarter" idx="4"/>
          </p:nvPr>
        </p:nvSpPr>
        <p:spPr>
          <a:xfrm>
            <a:off x="6553200" y="6245225"/>
            <a:ext cx="2133600" cy="476250"/>
          </a:xfrm>
          <a:prstGeom prst="rect">
            <a:avLst/>
          </a:prstGeom>
          <a:noFill/>
          <a:ln w="9525">
            <a:noFill/>
          </a:ln>
        </p:spPr>
        <p:txBody>
          <a:bodyPr anchor="t"/>
          <a:lstStyle>
            <a:lvl1pPr algn="r">
              <a:defRPr sz="1400"/>
            </a:lvl1pPr>
          </a:lstStyle>
          <a:p>
            <a:fld id="{9A0DB2DC-4C9A-4742-B13C-FB6460FD3503}" type="slidenum">
              <a:rPr lang="en-US"/>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dirty="0"/>
          </a:p>
        </p:txBody>
      </p:sp>
      <p:sp>
        <p:nvSpPr>
          <p:cNvPr id="5" name="Footer Placeholder 4"/>
          <p:cNvSpPr>
            <a:spLocks noGrp="1"/>
          </p:cNvSpPr>
          <p:nvPr>
            <p:ph type="ftr" sz="quarter" idx="11"/>
          </p:nvPr>
        </p:nvSpPr>
        <p:spPr/>
        <p:txBody>
          <a:bodyPr/>
          <a:lstStyle/>
          <a:p>
            <a:pPr lvl="0"/>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333375"/>
            <a:ext cx="1924050" cy="6191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333375"/>
            <a:ext cx="5660611" cy="6191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dirty="0"/>
          </a:p>
        </p:txBody>
      </p:sp>
      <p:sp>
        <p:nvSpPr>
          <p:cNvPr id="5" name="Footer Placeholder 4"/>
          <p:cNvSpPr>
            <a:spLocks noGrp="1"/>
          </p:cNvSpPr>
          <p:nvPr>
            <p:ph type="ftr" sz="quarter" idx="11"/>
          </p:nvPr>
        </p:nvSpPr>
        <p:spPr/>
        <p:txBody>
          <a:bodyPr/>
          <a:lstStyle/>
          <a:p>
            <a:pPr lvl="0"/>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p:cSld name="Title Slide">
    <p:bg>
      <p:bgPr>
        <a:blipFill rotWithShape="0">
          <a:blip r:embed="rId2"/>
          <a:stretch>
            <a:fillRect/>
          </a:stretch>
        </a:blipFill>
        <a:effectLst/>
      </p:bgPr>
    </p:bg>
    <p:spTree>
      <p:nvGrpSpPr>
        <p:cNvPr id="1" name=""/>
        <p:cNvGrpSpPr/>
        <p:nvPr/>
      </p:nvGrpSpPr>
      <p:grpSpPr/>
      <p:sp>
        <p:nvSpPr>
          <p:cNvPr id="260098" name="Title 260097"/>
          <p:cNvSpPr>
            <a:spLocks noGrp="1"/>
          </p:cNvSpPr>
          <p:nvPr>
            <p:ph type="ctrTitle" hasCustomPrompt="1"/>
          </p:nvPr>
        </p:nvSpPr>
        <p:spPr>
          <a:xfrm>
            <a:off x="304800" y="5229225"/>
            <a:ext cx="7723188" cy="762000"/>
          </a:xfrm>
          <a:prstGeom prst="rect">
            <a:avLst/>
          </a:prstGeom>
          <a:noFill/>
          <a:ln w="9525">
            <a:noFill/>
          </a:ln>
          <a:effectLst>
            <a:outerShdw dist="35921" dir="2699999" algn="ctr" rotWithShape="0">
              <a:schemeClr val="bg1"/>
            </a:outerShdw>
          </a:effectLst>
        </p:spPr>
        <p:txBody>
          <a:bodyPr anchor="b"/>
          <a:lstStyle>
            <a:lvl1pPr lvl="0" algn="l">
              <a:defRPr/>
            </a:lvl1pPr>
          </a:lstStyle>
          <a:p>
            <a:pPr lvl="0"/>
            <a:r>
              <a:rPr dirty="0"/>
              <a:t>Click to edit title style</a:t>
            </a:r>
            <a:endParaRPr dirty="0"/>
          </a:p>
        </p:txBody>
      </p:sp>
      <p:sp>
        <p:nvSpPr>
          <p:cNvPr id="260099" name="Subtitle 260098"/>
          <p:cNvSpPr>
            <a:spLocks noGrp="1"/>
          </p:cNvSpPr>
          <p:nvPr>
            <p:ph type="subTitle" idx="1" hasCustomPrompt="1"/>
          </p:nvPr>
        </p:nvSpPr>
        <p:spPr>
          <a:xfrm>
            <a:off x="304800" y="6021388"/>
            <a:ext cx="7723188" cy="792162"/>
          </a:xfrm>
          <a:prstGeom prst="rect">
            <a:avLst/>
          </a:prstGeom>
          <a:noFill/>
          <a:ln w="9525">
            <a:noFill/>
          </a:ln>
          <a:effectLst>
            <a:outerShdw dist="35921" dir="2699999" algn="ctr" rotWithShape="0">
              <a:schemeClr val="bg1"/>
            </a:outerShdw>
          </a:effectLst>
        </p:spPr>
        <p:txBody>
          <a:bodyPr anchor="t"/>
          <a:lstStyle>
            <a:lvl1pPr marL="0" lvl="0" indent="0">
              <a:buNone/>
              <a:defRPr/>
            </a:lvl1pPr>
            <a:lvl2pPr marL="457200" lvl="1" indent="0" algn="ctr">
              <a:buNone/>
              <a:defRPr/>
            </a:lvl2pPr>
            <a:lvl3pPr marL="914400" lvl="2" indent="0" algn="ctr">
              <a:buNone/>
              <a:defRPr/>
            </a:lvl3pPr>
            <a:lvl4pPr marL="1333500" lvl="3" indent="0" algn="ctr">
              <a:buNone/>
              <a:defRPr/>
            </a:lvl4pPr>
            <a:lvl5pPr marL="1752600" lvl="4" indent="0" algn="ctr">
              <a:buNone/>
              <a:defRPr/>
            </a:lvl5pPr>
          </a:lstStyle>
          <a:p>
            <a:pPr lvl="0"/>
            <a:r>
              <a:rPr dirty="0"/>
              <a:t>Click to edit subtitle style</a:t>
            </a:r>
            <a:endParaRPr dirty="0"/>
          </a:p>
        </p:txBody>
      </p:sp>
      <p:sp>
        <p:nvSpPr>
          <p:cNvPr id="260100" name="Date Placeholder 260099"/>
          <p:cNvSpPr>
            <a:spLocks noGrp="1"/>
          </p:cNvSpPr>
          <p:nvPr>
            <p:ph type="dt" sz="quarter" idx="2"/>
          </p:nvPr>
        </p:nvSpPr>
        <p:spPr>
          <a:xfrm>
            <a:off x="457200" y="6245225"/>
            <a:ext cx="2133600" cy="476250"/>
          </a:xfrm>
          <a:prstGeom prst="rect">
            <a:avLst/>
          </a:prstGeom>
          <a:noFill/>
          <a:ln w="9525">
            <a:noFill/>
          </a:ln>
        </p:spPr>
        <p:txBody>
          <a:bodyPr anchor="t"/>
          <a:lstStyle>
            <a:lvl1pPr>
              <a:defRPr sz="1400"/>
            </a:lvl1pPr>
          </a:lstStyle>
          <a:p>
            <a:endParaRPr lang="en-US"/>
          </a:p>
        </p:txBody>
      </p:sp>
      <p:sp>
        <p:nvSpPr>
          <p:cNvPr id="260101" name="Footer Placeholder 260100"/>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vl1pPr>
          </a:lstStyle>
          <a:p>
            <a:endParaRPr lang="en-US"/>
          </a:p>
        </p:txBody>
      </p:sp>
      <p:sp>
        <p:nvSpPr>
          <p:cNvPr id="260102" name="Slide Number Placeholder 260101"/>
          <p:cNvSpPr>
            <a:spLocks noGrp="1"/>
          </p:cNvSpPr>
          <p:nvPr>
            <p:ph type="sldNum" sz="quarter" idx="4"/>
          </p:nvPr>
        </p:nvSpPr>
        <p:spPr>
          <a:xfrm>
            <a:off x="6553200" y="6245225"/>
            <a:ext cx="2133600" cy="476250"/>
          </a:xfrm>
          <a:prstGeom prst="rect">
            <a:avLst/>
          </a:prstGeom>
          <a:noFill/>
          <a:ln w="9525">
            <a:noFill/>
          </a:ln>
        </p:spPr>
        <p:txBody>
          <a:bodyPr anchor="t"/>
          <a:lstStyle>
            <a:lvl1pPr algn="r">
              <a:defRPr sz="1400"/>
            </a:lvl1pPr>
          </a:lstStyle>
          <a:p>
            <a:fld id="{9A0DB2DC-4C9A-4742-B13C-FB6460FD3503}" type="slidenum">
              <a:rPr lang="en-US"/>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dirty="0"/>
          </a:p>
        </p:txBody>
      </p:sp>
      <p:sp>
        <p:nvSpPr>
          <p:cNvPr id="5" name="Footer Placeholder 4"/>
          <p:cNvSpPr>
            <a:spLocks noGrp="1"/>
          </p:cNvSpPr>
          <p:nvPr>
            <p:ph type="ftr" sz="quarter" idx="11"/>
          </p:nvPr>
        </p:nvSpPr>
        <p:spPr/>
        <p:txBody>
          <a:bodyPr/>
          <a:lstStyle/>
          <a:p>
            <a:pPr lvl="0"/>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en-US" dirty="0"/>
          </a:p>
        </p:txBody>
      </p:sp>
      <p:sp>
        <p:nvSpPr>
          <p:cNvPr id="5" name="Footer Placeholder 4"/>
          <p:cNvSpPr>
            <a:spLocks noGrp="1"/>
          </p:cNvSpPr>
          <p:nvPr>
            <p:ph type="ftr" sz="quarter" idx="11"/>
          </p:nvPr>
        </p:nvSpPr>
        <p:spPr/>
        <p:txBody>
          <a:bodyPr/>
          <a:lstStyle/>
          <a:p>
            <a:pPr lvl="0"/>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773238"/>
            <a:ext cx="3771138" cy="47513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87062" y="1773238"/>
            <a:ext cx="3771138" cy="47513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dirty="0"/>
          </a:p>
        </p:txBody>
      </p:sp>
      <p:sp>
        <p:nvSpPr>
          <p:cNvPr id="6" name="Footer Placeholder 5"/>
          <p:cNvSpPr>
            <a:spLocks noGrp="1"/>
          </p:cNvSpPr>
          <p:nvPr>
            <p:ph type="ftr" sz="quarter" idx="11"/>
          </p:nvPr>
        </p:nvSpPr>
        <p:spPr/>
        <p:txBody>
          <a:bodyPr/>
          <a:lstStyle/>
          <a:p>
            <a:pPr lvl="0"/>
            <a:endParaRPr lang="en-US" dirty="0"/>
          </a:p>
        </p:txBody>
      </p:sp>
      <p:sp>
        <p:nvSpPr>
          <p:cNvPr id="7" name="Slide Number Placeholder 6"/>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dirty="0"/>
          </a:p>
        </p:txBody>
      </p:sp>
      <p:sp>
        <p:nvSpPr>
          <p:cNvPr id="8" name="Footer Placeholder 7"/>
          <p:cNvSpPr>
            <a:spLocks noGrp="1"/>
          </p:cNvSpPr>
          <p:nvPr>
            <p:ph type="ftr" sz="quarter" idx="11"/>
          </p:nvPr>
        </p:nvSpPr>
        <p:spPr/>
        <p:txBody>
          <a:bodyPr/>
          <a:lstStyle/>
          <a:p>
            <a:pPr lvl="0"/>
            <a:endParaRPr lang="en-US" dirty="0"/>
          </a:p>
        </p:txBody>
      </p:sp>
      <p:sp>
        <p:nvSpPr>
          <p:cNvPr id="9" name="Slide Number Placeholder 8"/>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dirty="0"/>
          </a:p>
        </p:txBody>
      </p:sp>
      <p:sp>
        <p:nvSpPr>
          <p:cNvPr id="4" name="Footer Placeholder 3"/>
          <p:cNvSpPr>
            <a:spLocks noGrp="1"/>
          </p:cNvSpPr>
          <p:nvPr>
            <p:ph type="ftr" sz="quarter" idx="11"/>
          </p:nvPr>
        </p:nvSpPr>
        <p:spPr/>
        <p:txBody>
          <a:bodyPr/>
          <a:lstStyle/>
          <a:p>
            <a:pPr lvl="0"/>
            <a:endParaRPr lang="en-US" dirty="0"/>
          </a:p>
        </p:txBody>
      </p:sp>
      <p:sp>
        <p:nvSpPr>
          <p:cNvPr id="5" name="Slide Number Placeholder 4"/>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dirty="0"/>
          </a:p>
        </p:txBody>
      </p:sp>
      <p:sp>
        <p:nvSpPr>
          <p:cNvPr id="3" name="Footer Placeholder 2"/>
          <p:cNvSpPr>
            <a:spLocks noGrp="1"/>
          </p:cNvSpPr>
          <p:nvPr>
            <p:ph type="ftr" sz="quarter" idx="11"/>
          </p:nvPr>
        </p:nvSpPr>
        <p:spPr/>
        <p:txBody>
          <a:bodyPr/>
          <a:lstStyle/>
          <a:p>
            <a:pPr lvl="0"/>
            <a:endParaRPr lang="en-US" dirty="0"/>
          </a:p>
        </p:txBody>
      </p:sp>
      <p:sp>
        <p:nvSpPr>
          <p:cNvPr id="4" name="Slide Number Placeholder 3"/>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dirty="0"/>
          </a:p>
        </p:txBody>
      </p:sp>
      <p:sp>
        <p:nvSpPr>
          <p:cNvPr id="6" name="Footer Placeholder 5"/>
          <p:cNvSpPr>
            <a:spLocks noGrp="1"/>
          </p:cNvSpPr>
          <p:nvPr>
            <p:ph type="ftr" sz="quarter" idx="11"/>
          </p:nvPr>
        </p:nvSpPr>
        <p:spPr/>
        <p:txBody>
          <a:bodyPr/>
          <a:lstStyle/>
          <a:p>
            <a:pPr lvl="0"/>
            <a:endParaRPr lang="en-US" dirty="0"/>
          </a:p>
        </p:txBody>
      </p:sp>
      <p:sp>
        <p:nvSpPr>
          <p:cNvPr id="7" name="Slide Number Placeholder 6"/>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dirty="0"/>
          </a:p>
        </p:txBody>
      </p:sp>
      <p:sp>
        <p:nvSpPr>
          <p:cNvPr id="5" name="Footer Placeholder 4"/>
          <p:cNvSpPr>
            <a:spLocks noGrp="1"/>
          </p:cNvSpPr>
          <p:nvPr>
            <p:ph type="ftr" sz="quarter" idx="11"/>
          </p:nvPr>
        </p:nvSpPr>
        <p:spPr/>
        <p:txBody>
          <a:bodyPr/>
          <a:lstStyle/>
          <a:p>
            <a:pPr lvl="0"/>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dirty="0"/>
          </a:p>
        </p:txBody>
      </p:sp>
      <p:sp>
        <p:nvSpPr>
          <p:cNvPr id="6" name="Footer Placeholder 5"/>
          <p:cNvSpPr>
            <a:spLocks noGrp="1"/>
          </p:cNvSpPr>
          <p:nvPr>
            <p:ph type="ftr" sz="quarter" idx="11"/>
          </p:nvPr>
        </p:nvSpPr>
        <p:spPr/>
        <p:txBody>
          <a:bodyPr/>
          <a:lstStyle/>
          <a:p>
            <a:pPr lvl="0"/>
            <a:endParaRPr lang="en-US" dirty="0"/>
          </a:p>
        </p:txBody>
      </p:sp>
      <p:sp>
        <p:nvSpPr>
          <p:cNvPr id="7" name="Slide Number Placeholder 6"/>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dirty="0"/>
          </a:p>
        </p:txBody>
      </p:sp>
      <p:sp>
        <p:nvSpPr>
          <p:cNvPr id="5" name="Footer Placeholder 4"/>
          <p:cNvSpPr>
            <a:spLocks noGrp="1"/>
          </p:cNvSpPr>
          <p:nvPr>
            <p:ph type="ftr" sz="quarter" idx="11"/>
          </p:nvPr>
        </p:nvSpPr>
        <p:spPr/>
        <p:txBody>
          <a:bodyPr/>
          <a:lstStyle/>
          <a:p>
            <a:pPr lvl="0"/>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333375"/>
            <a:ext cx="1924050" cy="6191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333375"/>
            <a:ext cx="5660611" cy="6191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dirty="0"/>
          </a:p>
        </p:txBody>
      </p:sp>
      <p:sp>
        <p:nvSpPr>
          <p:cNvPr id="5" name="Footer Placeholder 4"/>
          <p:cNvSpPr>
            <a:spLocks noGrp="1"/>
          </p:cNvSpPr>
          <p:nvPr>
            <p:ph type="ftr" sz="quarter" idx="11"/>
          </p:nvPr>
        </p:nvSpPr>
        <p:spPr/>
        <p:txBody>
          <a:bodyPr/>
          <a:lstStyle/>
          <a:p>
            <a:pPr lvl="0"/>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en-US" dirty="0"/>
          </a:p>
        </p:txBody>
      </p:sp>
      <p:sp>
        <p:nvSpPr>
          <p:cNvPr id="5" name="Footer Placeholder 4"/>
          <p:cNvSpPr>
            <a:spLocks noGrp="1"/>
          </p:cNvSpPr>
          <p:nvPr>
            <p:ph type="ftr" sz="quarter" idx="11"/>
          </p:nvPr>
        </p:nvSpPr>
        <p:spPr/>
        <p:txBody>
          <a:bodyPr/>
          <a:lstStyle/>
          <a:p>
            <a:pPr lvl="0"/>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773238"/>
            <a:ext cx="3771138" cy="47513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87062" y="1773238"/>
            <a:ext cx="3771138" cy="47513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dirty="0"/>
          </a:p>
        </p:txBody>
      </p:sp>
      <p:sp>
        <p:nvSpPr>
          <p:cNvPr id="6" name="Footer Placeholder 5"/>
          <p:cNvSpPr>
            <a:spLocks noGrp="1"/>
          </p:cNvSpPr>
          <p:nvPr>
            <p:ph type="ftr" sz="quarter" idx="11"/>
          </p:nvPr>
        </p:nvSpPr>
        <p:spPr/>
        <p:txBody>
          <a:bodyPr/>
          <a:lstStyle/>
          <a:p>
            <a:pPr lvl="0"/>
            <a:endParaRPr lang="en-US" dirty="0"/>
          </a:p>
        </p:txBody>
      </p:sp>
      <p:sp>
        <p:nvSpPr>
          <p:cNvPr id="7" name="Slide Number Placeholder 6"/>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dirty="0"/>
          </a:p>
        </p:txBody>
      </p:sp>
      <p:sp>
        <p:nvSpPr>
          <p:cNvPr id="8" name="Footer Placeholder 7"/>
          <p:cNvSpPr>
            <a:spLocks noGrp="1"/>
          </p:cNvSpPr>
          <p:nvPr>
            <p:ph type="ftr" sz="quarter" idx="11"/>
          </p:nvPr>
        </p:nvSpPr>
        <p:spPr/>
        <p:txBody>
          <a:bodyPr/>
          <a:lstStyle/>
          <a:p>
            <a:pPr lvl="0"/>
            <a:endParaRPr lang="en-US" dirty="0"/>
          </a:p>
        </p:txBody>
      </p:sp>
      <p:sp>
        <p:nvSpPr>
          <p:cNvPr id="9" name="Slide Number Placeholder 8"/>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dirty="0"/>
          </a:p>
        </p:txBody>
      </p:sp>
      <p:sp>
        <p:nvSpPr>
          <p:cNvPr id="4" name="Footer Placeholder 3"/>
          <p:cNvSpPr>
            <a:spLocks noGrp="1"/>
          </p:cNvSpPr>
          <p:nvPr>
            <p:ph type="ftr" sz="quarter" idx="11"/>
          </p:nvPr>
        </p:nvSpPr>
        <p:spPr/>
        <p:txBody>
          <a:bodyPr/>
          <a:lstStyle/>
          <a:p>
            <a:pPr lvl="0"/>
            <a:endParaRPr lang="en-US" dirty="0"/>
          </a:p>
        </p:txBody>
      </p:sp>
      <p:sp>
        <p:nvSpPr>
          <p:cNvPr id="5" name="Slide Number Placeholder 4"/>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dirty="0"/>
          </a:p>
        </p:txBody>
      </p:sp>
      <p:sp>
        <p:nvSpPr>
          <p:cNvPr id="3" name="Footer Placeholder 2"/>
          <p:cNvSpPr>
            <a:spLocks noGrp="1"/>
          </p:cNvSpPr>
          <p:nvPr>
            <p:ph type="ftr" sz="quarter" idx="11"/>
          </p:nvPr>
        </p:nvSpPr>
        <p:spPr/>
        <p:txBody>
          <a:bodyPr/>
          <a:lstStyle/>
          <a:p>
            <a:pPr lvl="0"/>
            <a:endParaRPr lang="en-US" dirty="0"/>
          </a:p>
        </p:txBody>
      </p:sp>
      <p:sp>
        <p:nvSpPr>
          <p:cNvPr id="4" name="Slide Number Placeholder 3"/>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dirty="0"/>
          </a:p>
        </p:txBody>
      </p:sp>
      <p:sp>
        <p:nvSpPr>
          <p:cNvPr id="6" name="Footer Placeholder 5"/>
          <p:cNvSpPr>
            <a:spLocks noGrp="1"/>
          </p:cNvSpPr>
          <p:nvPr>
            <p:ph type="ftr" sz="quarter" idx="11"/>
          </p:nvPr>
        </p:nvSpPr>
        <p:spPr/>
        <p:txBody>
          <a:bodyPr/>
          <a:lstStyle/>
          <a:p>
            <a:pPr lvl="0"/>
            <a:endParaRPr lang="en-US" dirty="0"/>
          </a:p>
        </p:txBody>
      </p:sp>
      <p:sp>
        <p:nvSpPr>
          <p:cNvPr id="7" name="Slide Number Placeholder 6"/>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dirty="0"/>
          </a:p>
        </p:txBody>
      </p:sp>
      <p:sp>
        <p:nvSpPr>
          <p:cNvPr id="6" name="Footer Placeholder 5"/>
          <p:cNvSpPr>
            <a:spLocks noGrp="1"/>
          </p:cNvSpPr>
          <p:nvPr>
            <p:ph type="ftr" sz="quarter" idx="11"/>
          </p:nvPr>
        </p:nvSpPr>
        <p:spPr/>
        <p:txBody>
          <a:bodyPr/>
          <a:lstStyle/>
          <a:p>
            <a:pPr lvl="0"/>
            <a:endParaRPr lang="en-US" dirty="0"/>
          </a:p>
        </p:txBody>
      </p:sp>
      <p:sp>
        <p:nvSpPr>
          <p:cNvPr id="7" name="Slide Number Placeholder 6"/>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259074" name="Title 259073"/>
          <p:cNvSpPr>
            <a:spLocks noGrp="1"/>
          </p:cNvSpPr>
          <p:nvPr>
            <p:ph type="title"/>
          </p:nvPr>
        </p:nvSpPr>
        <p:spPr>
          <a:xfrm>
            <a:off x="762000" y="333375"/>
            <a:ext cx="7696200" cy="1066800"/>
          </a:xfrm>
          <a:prstGeom prst="rect">
            <a:avLst/>
          </a:prstGeom>
          <a:noFill/>
          <a:ln w="9525">
            <a:noFill/>
          </a:ln>
          <a:effectLst>
            <a:outerShdw dist="35921" dir="2699999" algn="ctr" rotWithShape="0">
              <a:schemeClr val="bg1"/>
            </a:outerShdw>
          </a:effectLst>
        </p:spPr>
        <p:txBody>
          <a:bodyPr anchor="ctr"/>
          <a:p>
            <a:pPr lvl="0"/>
            <a:r>
              <a:rPr dirty="0"/>
              <a:t>Click to edit title style</a:t>
            </a:r>
            <a:endParaRPr dirty="0"/>
          </a:p>
        </p:txBody>
      </p:sp>
      <p:sp>
        <p:nvSpPr>
          <p:cNvPr id="259075" name="Text Placeholder 259074"/>
          <p:cNvSpPr>
            <a:spLocks noGrp="1"/>
          </p:cNvSpPr>
          <p:nvPr>
            <p:ph type="body" idx="1"/>
          </p:nvPr>
        </p:nvSpPr>
        <p:spPr>
          <a:xfrm>
            <a:off x="762000" y="1773238"/>
            <a:ext cx="7696200" cy="4751387"/>
          </a:xfrm>
          <a:prstGeom prst="rect">
            <a:avLst/>
          </a:prstGeom>
          <a:noFill/>
          <a:ln w="9525">
            <a:noFill/>
          </a:ln>
          <a:effectLst>
            <a:outerShdw dist="35921" dir="2699999" algn="ctr" rotWithShape="0">
              <a:schemeClr val="bg1"/>
            </a:outerShdw>
          </a:effectLst>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259079" name="Date Placeholder 259078"/>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en-US" dirty="0"/>
          </a:p>
        </p:txBody>
      </p:sp>
      <p:sp>
        <p:nvSpPr>
          <p:cNvPr id="259080" name="Footer Placeholder 259079"/>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en-US" dirty="0"/>
          </a:p>
        </p:txBody>
      </p:sp>
      <p:sp>
        <p:nvSpPr>
          <p:cNvPr id="259081" name="Slide Number Placeholder 259080"/>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l"/>
        <a:defRPr sz="2800" b="0" i="0" u="none" kern="1200" baseline="0">
          <a:solidFill>
            <a:schemeClr val="tx1"/>
          </a:solidFill>
          <a:latin typeface="+mn-lt"/>
          <a:ea typeface="+mn-ea"/>
          <a:cs typeface="+mn-cs"/>
        </a:defRPr>
      </a:lvl2pPr>
      <a:lvl3pPr marL="1143000" lvl="2" indent="-22860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l"/>
        <a:defRPr sz="2400" b="0" i="0" u="none" kern="1200" baseline="0">
          <a:solidFill>
            <a:schemeClr val="tx1"/>
          </a:solidFill>
          <a:latin typeface="+mn-lt"/>
          <a:ea typeface="+mn-ea"/>
          <a:cs typeface="+mn-cs"/>
        </a:defRPr>
      </a:lvl3pPr>
      <a:lvl4pPr marL="1562100" lvl="3" indent="-22860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l"/>
        <a:defRPr sz="2000" b="0" i="0" u="none" kern="1200" baseline="0">
          <a:solidFill>
            <a:schemeClr val="tx1"/>
          </a:solidFill>
          <a:latin typeface="+mn-lt"/>
          <a:ea typeface="+mn-ea"/>
          <a:cs typeface="+mn-cs"/>
        </a:defRPr>
      </a:lvl4pPr>
      <a:lvl5pPr marL="1981200" lvl="4" indent="-22860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l"/>
        <a:defRPr sz="20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l"/>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l"/>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l"/>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l"/>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259074" name="Title 259073"/>
          <p:cNvSpPr>
            <a:spLocks noGrp="1"/>
          </p:cNvSpPr>
          <p:nvPr>
            <p:ph type="title"/>
          </p:nvPr>
        </p:nvSpPr>
        <p:spPr>
          <a:xfrm>
            <a:off x="762000" y="333375"/>
            <a:ext cx="7696200" cy="1066800"/>
          </a:xfrm>
          <a:prstGeom prst="rect">
            <a:avLst/>
          </a:prstGeom>
          <a:noFill/>
          <a:ln w="9525">
            <a:noFill/>
          </a:ln>
          <a:effectLst>
            <a:outerShdw dist="35921" dir="2699999" algn="ctr" rotWithShape="0">
              <a:schemeClr val="bg1"/>
            </a:outerShdw>
          </a:effectLst>
        </p:spPr>
        <p:txBody>
          <a:bodyPr anchor="ctr"/>
          <a:p>
            <a:pPr lvl="0"/>
            <a:r>
              <a:rPr dirty="0"/>
              <a:t>Click to edit title style</a:t>
            </a:r>
            <a:endParaRPr dirty="0"/>
          </a:p>
        </p:txBody>
      </p:sp>
      <p:sp>
        <p:nvSpPr>
          <p:cNvPr id="259075" name="Text Placeholder 259074"/>
          <p:cNvSpPr>
            <a:spLocks noGrp="1"/>
          </p:cNvSpPr>
          <p:nvPr>
            <p:ph type="body" idx="1"/>
          </p:nvPr>
        </p:nvSpPr>
        <p:spPr>
          <a:xfrm>
            <a:off x="762000" y="1773238"/>
            <a:ext cx="7696200" cy="4751387"/>
          </a:xfrm>
          <a:prstGeom prst="rect">
            <a:avLst/>
          </a:prstGeom>
          <a:noFill/>
          <a:ln w="9525">
            <a:noFill/>
          </a:ln>
          <a:effectLst>
            <a:outerShdw dist="35921" dir="2699999" algn="ctr" rotWithShape="0">
              <a:schemeClr val="bg1"/>
            </a:outerShdw>
          </a:effectLst>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259079" name="Date Placeholder 259078"/>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en-US" dirty="0"/>
          </a:p>
        </p:txBody>
      </p:sp>
      <p:sp>
        <p:nvSpPr>
          <p:cNvPr id="259080" name="Footer Placeholder 259079"/>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en-US" dirty="0"/>
          </a:p>
        </p:txBody>
      </p:sp>
      <p:sp>
        <p:nvSpPr>
          <p:cNvPr id="259081" name="Slide Number Placeholder 259080"/>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rtl="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l"/>
        <a:defRPr sz="2800" b="0" i="0" u="none" kern="1200" baseline="0">
          <a:solidFill>
            <a:schemeClr val="tx1"/>
          </a:solidFill>
          <a:latin typeface="+mn-lt"/>
          <a:ea typeface="+mn-ea"/>
          <a:cs typeface="+mn-cs"/>
        </a:defRPr>
      </a:lvl2pPr>
      <a:lvl3pPr marL="1143000" lvl="2" indent="-22860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l"/>
        <a:defRPr sz="2400" b="0" i="0" u="none" kern="1200" baseline="0">
          <a:solidFill>
            <a:schemeClr val="tx1"/>
          </a:solidFill>
          <a:latin typeface="+mn-lt"/>
          <a:ea typeface="+mn-ea"/>
          <a:cs typeface="+mn-cs"/>
        </a:defRPr>
      </a:lvl3pPr>
      <a:lvl4pPr marL="1562100" lvl="3" indent="-22860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l"/>
        <a:defRPr sz="2000" b="0" i="0" u="none" kern="1200" baseline="0">
          <a:solidFill>
            <a:schemeClr val="tx1"/>
          </a:solidFill>
          <a:latin typeface="+mn-lt"/>
          <a:ea typeface="+mn-ea"/>
          <a:cs typeface="+mn-cs"/>
        </a:defRPr>
      </a:lvl4pPr>
      <a:lvl5pPr marL="1981200" lvl="4" indent="-22860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l"/>
        <a:defRPr sz="20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l"/>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l"/>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l"/>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l"/>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5.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5.xml"/><Relationship Id="rId2" Type="http://schemas.openxmlformats.org/officeDocument/2006/relationships/image" Target="../media/image7.wmf"/><Relationship Id="rId1"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5.xml"/><Relationship Id="rId2" Type="http://schemas.openxmlformats.org/officeDocument/2006/relationships/image" Target="../media/image8.wmf"/><Relationship Id="rId1"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7.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0.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2146" name="Title 262145"/>
          <p:cNvSpPr>
            <a:spLocks noGrp="1"/>
          </p:cNvSpPr>
          <p:nvPr>
            <p:ph type="ctrTitle"/>
          </p:nvPr>
        </p:nvSpPr>
        <p:spPr>
          <a:ln/>
        </p:spPr>
        <p:txBody>
          <a:bodyPr anchor="b"/>
          <a:p>
            <a:pPr defTabSz="914400">
              <a:buSzPct val="100000"/>
            </a:pPr>
            <a:r>
              <a:rPr lang="en-IN" kern="1200" baseline="0">
                <a:latin typeface="Tahoma" panose="020B0604030504040204" charset="0"/>
              </a:rPr>
              <a:t>GIT</a:t>
            </a:r>
            <a:endParaRPr lang="en-IN" kern="1200" baseline="0">
              <a:latin typeface="Tahoma" panose="020B0604030504040204" charset="0"/>
            </a:endParaRPr>
          </a:p>
        </p:txBody>
      </p:sp>
      <p:sp>
        <p:nvSpPr>
          <p:cNvPr id="262147" name="Subtitle 262146"/>
          <p:cNvSpPr>
            <a:spLocks noGrp="1"/>
          </p:cNvSpPr>
          <p:nvPr>
            <p:ph type="subTitle" idx="1"/>
          </p:nvPr>
        </p:nvSpPr>
        <p:spPr>
          <a:ln/>
        </p:spPr>
        <p:txBody>
          <a:bodyPr anchor="t"/>
          <a:p>
            <a:pPr defTabSz="914400">
              <a:buSzPct val="75000"/>
            </a:pPr>
            <a:endParaRPr kern="1200" baseline="0">
              <a:latin typeface="Tahoma" panose="020B060403050404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191135" y="1670050"/>
            <a:ext cx="8772525" cy="4854575"/>
          </a:xfrm>
        </p:spPr>
        <p:txBody>
          <a:bodyPr/>
          <a:p>
            <a:r>
              <a:rPr lang="en-IN" altLang="en-US"/>
              <a:t>Git doesn’t think of or store its data this way. </a:t>
            </a:r>
            <a:endParaRPr lang="en-IN" altLang="en-US"/>
          </a:p>
          <a:p>
            <a:endParaRPr lang="en-IN" altLang="en-US"/>
          </a:p>
          <a:p>
            <a:r>
              <a:rPr lang="en-IN" altLang="en-US"/>
              <a:t>Instead, Git thinks of its data more like a set of snapshots of a mini filesystem. </a:t>
            </a:r>
            <a:endParaRPr lang="en-IN" altLang="en-US"/>
          </a:p>
          <a:p>
            <a:endParaRPr lang="en-IN" altLang="en-US"/>
          </a:p>
          <a:p>
            <a:r>
              <a:rPr lang="en-IN" altLang="en-US">
                <a:sym typeface="+mn-ea"/>
              </a:rPr>
              <a:t>Every time you commit, or save the state of your project in Git, it basically takes a picture of what all your files look like at that moment.</a:t>
            </a:r>
            <a:endParaRPr lang="en-IN" altLang="en-US"/>
          </a:p>
          <a:p>
            <a:endParaRPr lang="en-IN" altLang="en-US"/>
          </a:p>
          <a:p>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578215" cy="4751070"/>
          </a:xfrm>
        </p:spPr>
        <p:txBody>
          <a:bodyPr/>
          <a:p>
            <a:endParaRPr lang="en-IN" altLang="en-US"/>
          </a:p>
          <a:p>
            <a:r>
              <a:rPr lang="en-IN" altLang="en-US"/>
              <a:t>Git then stores a reference to that snapshot.</a:t>
            </a:r>
            <a:endParaRPr lang="en-IN" altLang="en-US"/>
          </a:p>
          <a:p>
            <a:endParaRPr lang="en-IN" altLang="en-US"/>
          </a:p>
          <a:p>
            <a:r>
              <a:rPr lang="en-IN" altLang="en-US"/>
              <a:t>To be efficient, if files have not changed, Git doesn’t store the file again—just a link to the previous identical file it has already stored. </a:t>
            </a:r>
            <a:endParaRPr lang="en-IN" altLang="en-US"/>
          </a:p>
          <a:p>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sz="half" idx="1"/>
          </p:nvPr>
        </p:nvSpPr>
        <p:spPr>
          <a:xfrm>
            <a:off x="762000" y="1773555"/>
            <a:ext cx="7810500" cy="4751070"/>
          </a:xfrm>
        </p:spPr>
        <p:txBody>
          <a:bodyPr/>
          <a:p>
            <a:r>
              <a:rPr lang="en-IN" altLang="en-US"/>
              <a:t>The git way of storing data</a:t>
            </a:r>
            <a:endParaRPr lang="en-IN" altLang="en-US"/>
          </a:p>
          <a:p>
            <a:endParaRPr lang="en-IN" altLang="en-US"/>
          </a:p>
        </p:txBody>
      </p:sp>
      <p:pic>
        <p:nvPicPr>
          <p:cNvPr id="4" name="Content Placeholder 3" descr="18333fig0105-tn"/>
          <p:cNvPicPr>
            <a:picLocks noChangeAspect="1"/>
          </p:cNvPicPr>
          <p:nvPr>
            <p:ph sz="half" idx="2"/>
          </p:nvPr>
        </p:nvPicPr>
        <p:blipFill>
          <a:blip r:embed="rId1"/>
          <a:stretch>
            <a:fillRect/>
          </a:stretch>
        </p:blipFill>
        <p:spPr>
          <a:xfrm>
            <a:off x="761365" y="2779395"/>
            <a:ext cx="7579360" cy="36214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449310" cy="4751070"/>
          </a:xfrm>
        </p:spPr>
        <p:txBody>
          <a:bodyPr/>
          <a:p>
            <a:r>
              <a:rPr lang="en-IN" altLang="en-US"/>
              <a:t>This makes Git more like a mini filesystem with some incredibly powerful tools built on top of it, rather than simply a VCS. </a:t>
            </a:r>
            <a:endParaRPr lang="en-IN" altLang="en-US"/>
          </a:p>
          <a:p>
            <a:endParaRPr lang="en-IN" altLang="en-US"/>
          </a:p>
          <a:p>
            <a:r>
              <a:rPr lang="en-IN" altLang="en-US"/>
              <a:t>Most operations in Git only need local files and resources to operate — generally no information is needed from another computer on your network.</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449310" cy="4751070"/>
          </a:xfrm>
        </p:spPr>
        <p:txBody>
          <a:bodyPr/>
          <a:p>
            <a:r>
              <a:rPr lang="en-IN" altLang="en-US"/>
              <a:t>With Git you have the entire history of the project right there on your local disk, most operations seem almost instantaneous.</a:t>
            </a:r>
            <a:endParaRPr lang="en-IN" altLang="en-US"/>
          </a:p>
          <a:p>
            <a:endParaRPr lang="en-IN" altLang="en-US"/>
          </a:p>
          <a:p>
            <a:r>
              <a:rPr lang="en-IN" altLang="en-US"/>
              <a:t>For example, to browse the history of the project, Git doesn’t need to go out to the server to get the history and display it for you—it simply reads it directly from your local database.</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255270" y="1670685"/>
            <a:ext cx="8708390" cy="4996180"/>
          </a:xfrm>
        </p:spPr>
        <p:txBody>
          <a:bodyPr/>
          <a:p>
            <a:r>
              <a:rPr lang="en-IN" altLang="en-US" sz="3000"/>
              <a:t>Thus Git allows you to work offline for most of the operations.</a:t>
            </a:r>
            <a:endParaRPr lang="en-IN" altLang="en-US" sz="3000"/>
          </a:p>
          <a:p>
            <a:endParaRPr lang="en-IN" altLang="en-US" sz="3000"/>
          </a:p>
          <a:p>
            <a:r>
              <a:rPr lang="en-IN" altLang="en-US" sz="3000"/>
              <a:t>Everything in Git is check-summed before it is stored and is then referred to by that checksum. </a:t>
            </a:r>
            <a:endParaRPr lang="en-IN" altLang="en-US" sz="3000"/>
          </a:p>
          <a:p>
            <a:endParaRPr lang="en-IN" altLang="en-US" sz="3000"/>
          </a:p>
          <a:p>
            <a:r>
              <a:rPr lang="en-IN" altLang="en-US" sz="3000"/>
              <a:t>This means it’s impossible to change the contents of any file or directory without Git knowing about it. </a:t>
            </a:r>
            <a:endParaRPr lang="en-IN" altLang="en-US" sz="3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449310" cy="4751070"/>
          </a:xfrm>
        </p:spPr>
        <p:txBody>
          <a:bodyPr/>
          <a:p>
            <a:r>
              <a:rPr lang="en-IN" altLang="en-US" sz="3100"/>
              <a:t>This functionality is built into Git at the lowest levels and is integral to its philosophy. </a:t>
            </a:r>
            <a:endParaRPr lang="en-IN" altLang="en-US" sz="3100"/>
          </a:p>
          <a:p>
            <a:endParaRPr lang="en-IN" altLang="en-US" sz="3100"/>
          </a:p>
          <a:p>
            <a:r>
              <a:rPr lang="en-IN" altLang="en-US" sz="3100"/>
              <a:t>You can’t lose information in transit or get file corruption without Git being able to detect it.</a:t>
            </a:r>
            <a:endParaRPr lang="en-IN" altLang="en-US" sz="3100"/>
          </a:p>
          <a:p>
            <a:endParaRPr lang="en-IN" altLang="en-US" sz="3100"/>
          </a:p>
          <a:p>
            <a:r>
              <a:rPr lang="en-IN" altLang="en-US" sz="3100"/>
              <a:t>The mechanism that Git uses for this checksumming is called a SHA-1 hash. </a:t>
            </a:r>
            <a:endParaRPr lang="en-IN" altLang="en-US" sz="3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449310" cy="4751070"/>
          </a:xfrm>
        </p:spPr>
        <p:txBody>
          <a:bodyPr/>
          <a:p>
            <a:r>
              <a:rPr lang="en-IN" altLang="en-US" sz="3000">
                <a:sym typeface="+mn-ea"/>
              </a:rPr>
              <a:t>This is a 40-character string composed of hexadecimal characters (0–9 and a–f) and calculated based on the contents of a file or directory structure in Git.</a:t>
            </a:r>
            <a:endParaRPr lang="en-IN" altLang="en-US" sz="3000"/>
          </a:p>
          <a:p>
            <a:endParaRPr lang="en-IN" altLang="en-US" sz="3000"/>
          </a:p>
          <a:p>
            <a:r>
              <a:rPr lang="en-IN" altLang="en-US" sz="3000"/>
              <a:t>Git has three main states that your files can reside in: committed, modified, and staged.</a:t>
            </a:r>
            <a:endParaRPr lang="en-IN" altLang="en-US" sz="3000"/>
          </a:p>
          <a:p>
            <a:endParaRPr lang="en-IN" altLang="en-US" sz="3000"/>
          </a:p>
          <a:p>
            <a:r>
              <a:rPr lang="en-IN" altLang="en-US" sz="3000"/>
              <a:t> </a:t>
            </a:r>
            <a:r>
              <a:rPr lang="en-IN" altLang="en-US" sz="3000" b="1"/>
              <a:t>Committed</a:t>
            </a:r>
            <a:r>
              <a:rPr lang="en-IN" altLang="en-US" sz="3000"/>
              <a:t> means that the data is safely stored in your local database. </a:t>
            </a:r>
            <a:endParaRPr lang="en-IN" altLang="en-US" sz="3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449310" cy="4751070"/>
          </a:xfrm>
        </p:spPr>
        <p:txBody>
          <a:bodyPr/>
          <a:p>
            <a:endParaRPr lang="en-IN" altLang="en-US"/>
          </a:p>
          <a:p>
            <a:r>
              <a:rPr lang="en-IN" altLang="en-US" b="1"/>
              <a:t>Modified</a:t>
            </a:r>
            <a:r>
              <a:rPr lang="en-IN" altLang="en-US"/>
              <a:t> means that you have changed the file but have not committed it to your database yet. </a:t>
            </a:r>
            <a:endParaRPr lang="en-IN" altLang="en-US"/>
          </a:p>
          <a:p>
            <a:endParaRPr lang="en-IN" altLang="en-US"/>
          </a:p>
          <a:p>
            <a:r>
              <a:rPr lang="en-IN" altLang="en-US" b="1"/>
              <a:t>Staged</a:t>
            </a:r>
            <a:r>
              <a:rPr lang="en-IN" altLang="en-US"/>
              <a:t> means that you have marked a modified file in its current version to go into your next commit snapshot.</a:t>
            </a:r>
            <a:endParaRPr lang="en-I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sz="half" idx="1"/>
          </p:nvPr>
        </p:nvSpPr>
        <p:spPr>
          <a:xfrm>
            <a:off x="386080" y="1773555"/>
            <a:ext cx="3757295" cy="4751070"/>
          </a:xfrm>
        </p:spPr>
        <p:txBody>
          <a:bodyPr/>
          <a:p>
            <a:r>
              <a:rPr lang="en-IN" altLang="en-US"/>
              <a:t>This leads us to the three main sections of a Git project: the Git directory, the working directory, and the staging area.</a:t>
            </a:r>
            <a:endParaRPr lang="en-IN" altLang="en-US"/>
          </a:p>
        </p:txBody>
      </p:sp>
      <p:pic>
        <p:nvPicPr>
          <p:cNvPr id="4" name="Content Placeholder 3" descr="18333fig0106-tn"/>
          <p:cNvPicPr>
            <a:picLocks noChangeAspect="1"/>
          </p:cNvPicPr>
          <p:nvPr>
            <p:ph sz="half" idx="2"/>
          </p:nvPr>
        </p:nvPicPr>
        <p:blipFill>
          <a:blip r:embed="rId1"/>
          <a:stretch>
            <a:fillRect/>
          </a:stretch>
        </p:blipFill>
        <p:spPr>
          <a:xfrm>
            <a:off x="4284980" y="1998345"/>
            <a:ext cx="4290060" cy="45262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280400" cy="4751070"/>
          </a:xfrm>
        </p:spPr>
        <p:txBody>
          <a:bodyPr/>
          <a:p>
            <a:r>
              <a:rPr lang="en-IN" altLang="en-US"/>
              <a:t>Git is a version control system (VCS).</a:t>
            </a:r>
            <a:endParaRPr lang="en-IN" altLang="en-US"/>
          </a:p>
          <a:p>
            <a:endParaRPr lang="en-IN" altLang="en-US"/>
          </a:p>
          <a:p>
            <a:r>
              <a:rPr lang="en-IN" altLang="en-US"/>
              <a:t>It helps manage your software project files.</a:t>
            </a:r>
            <a:endParaRPr lang="en-IN" altLang="en-US"/>
          </a:p>
          <a:p>
            <a:endParaRPr lang="en-IN" altLang="en-US"/>
          </a:p>
          <a:p>
            <a:r>
              <a:rPr lang="en-IN" altLang="en-US"/>
              <a:t>It keeps a history of events that happen with the files. </a:t>
            </a:r>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449310" cy="4751070"/>
          </a:xfrm>
        </p:spPr>
        <p:txBody>
          <a:bodyPr/>
          <a:p>
            <a:r>
              <a:rPr lang="en-IN" altLang="en-US"/>
              <a:t>The Git directory is where Git stores the metadata and object database for your project. </a:t>
            </a:r>
            <a:endParaRPr lang="en-IN" altLang="en-US"/>
          </a:p>
          <a:p>
            <a:endParaRPr lang="en-IN" altLang="en-US"/>
          </a:p>
          <a:p>
            <a:r>
              <a:rPr lang="en-IN" altLang="en-US"/>
              <a:t>This is the most important part of Git, and it is what is copied when you clone a repository from another computer.</a:t>
            </a:r>
            <a:endParaRPr lang="en-IN" altLang="en-US"/>
          </a:p>
          <a:p>
            <a:endParaRPr lang="en-IN" altLang="en-US"/>
          </a:p>
          <a:p>
            <a:endParaRPr lang="en-IN" altLang="en-US"/>
          </a:p>
          <a:p>
            <a:endParaRPr lang="en-I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449310" cy="4751070"/>
          </a:xfrm>
        </p:spPr>
        <p:txBody>
          <a:bodyPr/>
          <a:p>
            <a:r>
              <a:rPr lang="en-IN" altLang="en-US"/>
              <a:t>The working directory is a single checkout of one version of the project. </a:t>
            </a:r>
            <a:endParaRPr lang="en-IN" altLang="en-US"/>
          </a:p>
          <a:p>
            <a:endParaRPr lang="en-IN" altLang="en-US"/>
          </a:p>
          <a:p>
            <a:r>
              <a:rPr lang="en-IN" altLang="en-US"/>
              <a:t>These files are pulled out of the compressed database in the Git directory and placed on disk for you to use or modify.</a:t>
            </a:r>
            <a:endParaRPr lang="en-I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449310" cy="4751070"/>
          </a:xfrm>
        </p:spPr>
        <p:txBody>
          <a:bodyPr/>
          <a:p>
            <a:r>
              <a:rPr lang="en-IN" altLang="en-US"/>
              <a:t>The staging area is a simple file, generally contained in your Git directory, that stores information about what will go into your next commit. </a:t>
            </a:r>
            <a:endParaRPr lang="en-IN" altLang="en-US"/>
          </a:p>
          <a:p>
            <a:endParaRPr lang="en-IN" altLang="en-US"/>
          </a:p>
          <a:p>
            <a:r>
              <a:rPr lang="en-IN" altLang="en-US"/>
              <a:t>It’s sometimes referred to as the index, but it’s becoming standard to refer to it as the staging area.</a:t>
            </a:r>
            <a:endParaRPr lang="en-I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449310" cy="4751070"/>
          </a:xfrm>
        </p:spPr>
        <p:txBody>
          <a:bodyPr/>
          <a:p>
            <a:r>
              <a:rPr lang="en-IN" altLang="en-US"/>
              <a:t>The basic Git workflow goes something like this:</a:t>
            </a:r>
            <a:endParaRPr lang="en-IN" altLang="en-US"/>
          </a:p>
          <a:p>
            <a:endParaRPr lang="en-IN" altLang="en-US"/>
          </a:p>
          <a:p>
            <a:r>
              <a:rPr lang="en-IN" altLang="en-US"/>
              <a:t>You modify files in your working directory.</a:t>
            </a:r>
            <a:endParaRPr lang="en-IN" altLang="en-US"/>
          </a:p>
          <a:p>
            <a:r>
              <a:rPr lang="en-IN" altLang="en-US"/>
              <a:t>You stage the files, adding snapshots of them to your staging area.</a:t>
            </a:r>
            <a:endParaRPr lang="en-IN" altLang="en-US"/>
          </a:p>
          <a:p>
            <a:r>
              <a:rPr lang="en-IN" altLang="en-US"/>
              <a:t>You do a commit, which takes the files as they are in the staging area and stores that snapshot permanently to your Git directory.</a:t>
            </a:r>
            <a:endParaRPr lang="en-IN" altLang="en-US"/>
          </a:p>
          <a:p>
            <a:endParaRPr lang="en-I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449310" cy="4751070"/>
          </a:xfrm>
        </p:spPr>
        <p:txBody>
          <a:bodyPr/>
          <a:p>
            <a:r>
              <a:rPr lang="en-IN" altLang="en-US"/>
              <a:t>If a particular version of a file is in the Git directory, it’s considered committed. </a:t>
            </a:r>
            <a:endParaRPr lang="en-IN" altLang="en-US"/>
          </a:p>
          <a:p>
            <a:endParaRPr lang="en-IN" altLang="en-US"/>
          </a:p>
          <a:p>
            <a:r>
              <a:rPr lang="en-IN" altLang="en-US"/>
              <a:t>If it’s modified but has been added to the staging area, it is staged. </a:t>
            </a:r>
            <a:endParaRPr lang="en-IN" altLang="en-US"/>
          </a:p>
          <a:p>
            <a:endParaRPr lang="en-IN" altLang="en-US"/>
          </a:p>
          <a:p>
            <a:r>
              <a:rPr lang="en-IN" altLang="en-US"/>
              <a:t>And if it was changed since it was checked out but has not been staged, it is modified.</a:t>
            </a:r>
            <a:endParaRPr lang="en-I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449310" cy="4751070"/>
          </a:xfrm>
        </p:spPr>
        <p:txBody>
          <a:bodyPr/>
          <a:p>
            <a:r>
              <a:rPr lang="en-IN" altLang="en-US"/>
              <a:t>Forkng a repository</a:t>
            </a:r>
            <a:endParaRPr lang="en-IN" altLang="en-US"/>
          </a:p>
          <a:p>
            <a:endParaRPr lang="en-IN" altLang="en-US"/>
          </a:p>
          <a:p>
            <a:r>
              <a:rPr lang="en-IN" altLang="en-US"/>
              <a:t>A fork is a copy of a repository that allows you to freely experiment with changes without affecting the original project.</a:t>
            </a:r>
            <a:endParaRPr lang="en-IN" altLang="en-US"/>
          </a:p>
          <a:p>
            <a:endParaRPr lang="en-IN" altLang="en-US"/>
          </a:p>
          <a:p>
            <a:r>
              <a:rPr lang="en-IN" altLang="en-US"/>
              <a:t>A forked repository differs from a clone in that a connection exists between your fork and the original repository itself. </a:t>
            </a:r>
            <a:endParaRPr lang="en-I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449310" cy="4751070"/>
          </a:xfrm>
        </p:spPr>
        <p:txBody>
          <a:bodyPr/>
          <a:p>
            <a:r>
              <a:rPr lang="en-IN" altLang="en-US" sz="3000">
                <a:sym typeface="+mn-ea"/>
              </a:rPr>
              <a:t>In this way, your fork acts as a bridge between the original repository and your personal copy where you can contribute back to the original project using Pull Requests.</a:t>
            </a:r>
            <a:endParaRPr lang="en-IN" altLang="en-US" sz="3000"/>
          </a:p>
          <a:p>
            <a:endParaRPr lang="en-IN" altLang="en-US" sz="3000"/>
          </a:p>
          <a:p>
            <a:r>
              <a:rPr lang="en-IN" altLang="en-US" sz="3000"/>
              <a:t>Forking a project is as easy as clicking the Fork button in the header of a repository. Once the process is complete, you'll be taken right to your the forked copy of the project so you can start collaborating!</a:t>
            </a:r>
            <a:endParaRPr lang="en-IN" altLang="en-US" sz="3000"/>
          </a:p>
          <a:p>
            <a:endParaRPr lang="en-IN" altLang="en-US" sz="3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449310" cy="4751070"/>
          </a:xfrm>
        </p:spPr>
        <p:txBody>
          <a:bodyPr/>
          <a:p>
            <a:r>
              <a:rPr lang="en-IN" altLang="en-US"/>
              <a:t>Master</a:t>
            </a:r>
            <a:endParaRPr lang="en-IN" altLang="en-US"/>
          </a:p>
          <a:p>
            <a:endParaRPr lang="en-IN" altLang="en-US"/>
          </a:p>
          <a:p>
            <a:r>
              <a:rPr lang="en-IN" altLang="en-US"/>
              <a:t>The default development branch. </a:t>
            </a:r>
            <a:endParaRPr lang="en-IN" altLang="en-US"/>
          </a:p>
          <a:p>
            <a:endParaRPr lang="en-IN" altLang="en-US"/>
          </a:p>
          <a:p>
            <a:r>
              <a:rPr lang="en-IN" altLang="en-US"/>
              <a:t>Whenever you create a git repo, a branch named “master” is created which becomes the default active branch.</a:t>
            </a:r>
            <a:endParaRPr lang="en-I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449310" cy="4751070"/>
          </a:xfrm>
        </p:spPr>
        <p:txBody>
          <a:bodyPr/>
          <a:p>
            <a:r>
              <a:rPr lang="en-IN" altLang="en-US"/>
              <a:t>Cloning a repository</a:t>
            </a:r>
            <a:endParaRPr lang="en-IN" altLang="en-US"/>
          </a:p>
          <a:p>
            <a:endParaRPr lang="en-IN" altLang="en-US"/>
          </a:p>
          <a:p>
            <a:r>
              <a:rPr lang="en-IN" altLang="en-US"/>
              <a:t>When you create a new repository on GitHub, it exists as a remote location where your project is stored. </a:t>
            </a:r>
            <a:endParaRPr lang="en-IN" altLang="en-US"/>
          </a:p>
          <a:p>
            <a:r>
              <a:rPr lang="en-IN" altLang="en-US"/>
              <a:t>You can clone your repository to create a local copy on your computer so that you can sync between both the local and remote locations of the project.</a:t>
            </a:r>
            <a:endParaRPr lang="en-I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449310" cy="4751070"/>
          </a:xfrm>
        </p:spPr>
        <p:txBody>
          <a:bodyPr/>
          <a:p>
            <a:r>
              <a:rPr lang="en-IN" altLang="en-US"/>
              <a:t>Unlike forking, you won't be able to pull down changes from the original repository you cloned from, and if the project is owned by someone else you won't be able to contribute back to it unless you are specifically invited as a collaborator. </a:t>
            </a:r>
            <a:endParaRPr lang="en-IN" altLang="en-US"/>
          </a:p>
          <a:p>
            <a:r>
              <a:rPr lang="en-IN" altLang="en-US"/>
              <a:t>Cloning is ideal for instances when you need a way to quickly get your own copy of a repository where you may not be contributing to the original project.</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280400" cy="4751070"/>
          </a:xfrm>
        </p:spPr>
        <p:txBody>
          <a:bodyPr/>
          <a:p>
            <a:r>
              <a:rPr lang="en-IN" altLang="en-US"/>
              <a:t>As a developer you always want to modify and improve your code.</a:t>
            </a:r>
            <a:endParaRPr lang="en-IN" altLang="en-US"/>
          </a:p>
          <a:p>
            <a:endParaRPr lang="en-IN" altLang="en-US"/>
          </a:p>
          <a:p>
            <a:r>
              <a:rPr lang="en-IN" altLang="en-US"/>
              <a:t>Thus once a functionality is developed, you experiment with that code to make it better.</a:t>
            </a:r>
            <a:endParaRPr lang="en-IN" altLang="en-US"/>
          </a:p>
          <a:p>
            <a:endParaRPr lang="en-IN" altLang="en-US"/>
          </a:p>
          <a:p>
            <a:r>
              <a:rPr lang="en-IN" altLang="en-US"/>
              <a:t>However in case of problems you want to revert back to earlier working code.</a:t>
            </a:r>
            <a:endParaRPr lang="en-IN" altLang="en-US"/>
          </a:p>
          <a:p>
            <a:endParaRPr lang="en-IN" altLang="en-US"/>
          </a:p>
          <a:p>
            <a:endParaRPr lang="en-IN" altLang="en-US"/>
          </a:p>
          <a:p>
            <a:endParaRPr lang="en-I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449310" cy="4751070"/>
          </a:xfrm>
        </p:spPr>
        <p:txBody>
          <a:bodyPr/>
          <a:p>
            <a:r>
              <a:rPr lang="en-IN" altLang="en-US"/>
              <a:t>Pull Request</a:t>
            </a:r>
            <a:endParaRPr lang="en-IN" altLang="en-US"/>
          </a:p>
          <a:p>
            <a:endParaRPr lang="en-IN" altLang="en-US"/>
          </a:p>
          <a:p>
            <a:r>
              <a:rPr lang="en-IN" altLang="en-US"/>
              <a:t>Pull requests let you tell others about changes you've pushed to a branch in a repository on GitHub. Once a pull request is opened, you can discuss and review the potential changes with collaborators and add follow-up commits before your changes are merged into the base branch.</a:t>
            </a:r>
            <a:endParaRPr lang="en-IN" altLang="en-US"/>
          </a:p>
          <a:p>
            <a:endParaRPr lang="en-I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sz="half" idx="1"/>
          </p:nvPr>
        </p:nvSpPr>
        <p:spPr>
          <a:xfrm>
            <a:off x="385445" y="1773555"/>
            <a:ext cx="8173720" cy="4751070"/>
          </a:xfrm>
        </p:spPr>
        <p:txBody>
          <a:bodyPr/>
          <a:p>
            <a:r>
              <a:rPr lang="en-IN" altLang="en-US"/>
              <a:t>Installing Git on Windows </a:t>
            </a:r>
            <a:endParaRPr lang="en-IN" altLang="en-US"/>
          </a:p>
        </p:txBody>
      </p:sp>
      <p:graphicFrame>
        <p:nvGraphicFramePr>
          <p:cNvPr id="4" name="Content Placeholder 3"/>
          <p:cNvGraphicFramePr/>
          <p:nvPr>
            <p:ph sz="half" idx="2"/>
          </p:nvPr>
        </p:nvGraphicFramePr>
        <p:xfrm>
          <a:off x="385445" y="2668905"/>
          <a:ext cx="7863205" cy="3855720"/>
        </p:xfrm>
        <a:graphic>
          <a:graphicData uri="http://schemas.openxmlformats.org/presentationml/2006/ole">
            <mc:AlternateContent xmlns:mc="http://schemas.openxmlformats.org/markup-compatibility/2006">
              <mc:Choice xmlns:v="urn:schemas-microsoft-com:vml" Requires="v">
                <p:oleObj spid="_x0000_s5" name="" r:id="rId1" imgW="9448800" imgH="4943475" progId="Paint.Picture">
                  <p:embed/>
                </p:oleObj>
              </mc:Choice>
              <mc:Fallback>
                <p:oleObj name="" r:id="rId1" imgW="9448800" imgH="4943475" progId="Paint.Picture">
                  <p:embed/>
                  <p:pic>
                    <p:nvPicPr>
                      <p:cNvPr id="0" name="Picture 4"/>
                      <p:cNvPicPr/>
                      <p:nvPr/>
                    </p:nvPicPr>
                    <p:blipFill>
                      <a:blip r:embed="rId2"/>
                      <a:stretch>
                        <a:fillRect/>
                      </a:stretch>
                    </p:blipFill>
                    <p:spPr>
                      <a:xfrm>
                        <a:off x="385445" y="2668905"/>
                        <a:ext cx="7863205" cy="3855720"/>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sz="half" idx="1"/>
          </p:nvPr>
        </p:nvSpPr>
        <p:spPr>
          <a:xfrm>
            <a:off x="411480" y="1773555"/>
            <a:ext cx="8342630" cy="4751070"/>
          </a:xfrm>
        </p:spPr>
        <p:txBody>
          <a:bodyPr/>
          <a:p>
            <a:r>
              <a:rPr lang="en-IN" altLang="en-US"/>
              <a:t>Download the latest exe file for windows.</a:t>
            </a:r>
            <a:endParaRPr lang="en-IN" altLang="en-US"/>
          </a:p>
          <a:p>
            <a:r>
              <a:rPr lang="en-IN" altLang="en-US"/>
              <a:t>Double click to start installation.</a:t>
            </a:r>
            <a:endParaRPr lang="en-IN" altLang="en-US"/>
          </a:p>
          <a:p>
            <a:endParaRPr lang="en-IN" altLang="en-US"/>
          </a:p>
          <a:p>
            <a:endParaRPr lang="en-IN" altLang="en-US"/>
          </a:p>
        </p:txBody>
      </p:sp>
      <p:graphicFrame>
        <p:nvGraphicFramePr>
          <p:cNvPr id="4" name="Content Placeholder 3"/>
          <p:cNvGraphicFramePr/>
          <p:nvPr>
            <p:ph sz="half" idx="2"/>
          </p:nvPr>
        </p:nvGraphicFramePr>
        <p:xfrm>
          <a:off x="1671955" y="3181985"/>
          <a:ext cx="5472430" cy="3342640"/>
        </p:xfrm>
        <a:graphic>
          <a:graphicData uri="http://schemas.openxmlformats.org/presentationml/2006/ole">
            <mc:AlternateContent xmlns:mc="http://schemas.openxmlformats.org/markup-compatibility/2006">
              <mc:Choice xmlns:v="urn:schemas-microsoft-com:vml" Requires="v">
                <p:oleObj spid="_x0000_s5" name="" r:id="rId1" imgW="4772025" imgH="3695700" progId="Paint.Picture">
                  <p:embed/>
                </p:oleObj>
              </mc:Choice>
              <mc:Fallback>
                <p:oleObj name="" r:id="rId1" imgW="4772025" imgH="3695700" progId="Paint.Picture">
                  <p:embed/>
                  <p:pic>
                    <p:nvPicPr>
                      <p:cNvPr id="0" name="Picture 4"/>
                      <p:cNvPicPr/>
                      <p:nvPr/>
                    </p:nvPicPr>
                    <p:blipFill>
                      <a:blip r:embed="rId2"/>
                      <a:stretch>
                        <a:fillRect/>
                      </a:stretch>
                    </p:blipFill>
                    <p:spPr>
                      <a:xfrm>
                        <a:off x="1671955" y="3181985"/>
                        <a:ext cx="5472430" cy="3342640"/>
                      </a:xfrm>
                      <a:prstGeom prst="rect">
                        <a:avLst/>
                      </a:prstGeom>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graphicFrame>
        <p:nvGraphicFramePr>
          <p:cNvPr id="7" name="Content Placeholder 6"/>
          <p:cNvGraphicFramePr>
            <a:graphicFrameLocks noChangeAspect="1"/>
          </p:cNvGraphicFramePr>
          <p:nvPr>
            <p:ph sz="half" idx="1"/>
          </p:nvPr>
        </p:nvGraphicFramePr>
        <p:xfrm>
          <a:off x="762000" y="2305685"/>
          <a:ext cx="7696200" cy="4231005"/>
        </p:xfrm>
        <a:graphic>
          <a:graphicData uri="http://schemas.openxmlformats.org/presentationml/2006/ole">
            <mc:AlternateContent xmlns:mc="http://schemas.openxmlformats.org/markup-compatibility/2006">
              <mc:Choice xmlns:v="urn:schemas-microsoft-com:vml" Requires="v">
                <p:oleObj spid="_x0000_s8" name="" r:id="rId1" imgW="4752975" imgH="3686175" progId="Paint.Picture">
                  <p:embed/>
                </p:oleObj>
              </mc:Choice>
              <mc:Fallback>
                <p:oleObj name="" r:id="rId1" imgW="4752975" imgH="3686175" progId="Paint.Picture">
                  <p:embed/>
                  <p:pic>
                    <p:nvPicPr>
                      <p:cNvPr id="0" name="Picture 7"/>
                      <p:cNvPicPr/>
                      <p:nvPr/>
                    </p:nvPicPr>
                    <p:blipFill>
                      <a:blip r:embed="rId2"/>
                      <a:stretch>
                        <a:fillRect/>
                      </a:stretch>
                    </p:blipFill>
                    <p:spPr>
                      <a:xfrm>
                        <a:off x="762000" y="2305685"/>
                        <a:ext cx="7696200" cy="4231005"/>
                      </a:xfrm>
                      <a:prstGeom prst="rect">
                        <a:avLst/>
                      </a:prstGeom>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pic>
        <p:nvPicPr>
          <p:cNvPr id="4" name="Content Placeholder 3"/>
          <p:cNvPicPr>
            <a:picLocks noChangeAspect="1"/>
          </p:cNvPicPr>
          <p:nvPr>
            <p:ph sz="half" idx="1"/>
          </p:nvPr>
        </p:nvPicPr>
        <p:blipFill>
          <a:blip r:embed="rId1"/>
          <a:stretch>
            <a:fillRect/>
          </a:stretch>
        </p:blipFill>
        <p:spPr>
          <a:xfrm>
            <a:off x="1115695" y="2305685"/>
            <a:ext cx="6661150" cy="41148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pic>
        <p:nvPicPr>
          <p:cNvPr id="4" name="Content Placeholder 3"/>
          <p:cNvPicPr>
            <a:picLocks noChangeAspect="1"/>
          </p:cNvPicPr>
          <p:nvPr>
            <p:ph sz="half" idx="1"/>
          </p:nvPr>
        </p:nvPicPr>
        <p:blipFill>
          <a:blip r:embed="rId1"/>
          <a:stretch>
            <a:fillRect/>
          </a:stretch>
        </p:blipFill>
        <p:spPr>
          <a:xfrm>
            <a:off x="762000" y="2111375"/>
            <a:ext cx="7145020" cy="42824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pic>
        <p:nvPicPr>
          <p:cNvPr id="4" name="Content Placeholder 3"/>
          <p:cNvPicPr>
            <a:picLocks noChangeAspect="1"/>
          </p:cNvPicPr>
          <p:nvPr>
            <p:ph sz="half" idx="1"/>
          </p:nvPr>
        </p:nvPicPr>
        <p:blipFill>
          <a:blip r:embed="rId1"/>
          <a:stretch>
            <a:fillRect/>
          </a:stretch>
        </p:blipFill>
        <p:spPr>
          <a:xfrm>
            <a:off x="1127760" y="2020570"/>
            <a:ext cx="6337300" cy="437324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pic>
        <p:nvPicPr>
          <p:cNvPr id="4" name="Content Placeholder 3"/>
          <p:cNvPicPr>
            <a:picLocks noChangeAspect="1"/>
          </p:cNvPicPr>
          <p:nvPr>
            <p:ph sz="half" idx="1"/>
          </p:nvPr>
        </p:nvPicPr>
        <p:blipFill>
          <a:blip r:embed="rId1"/>
          <a:stretch>
            <a:fillRect/>
          </a:stretch>
        </p:blipFill>
        <p:spPr>
          <a:xfrm>
            <a:off x="1076325" y="2305685"/>
            <a:ext cx="6842760" cy="428371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pic>
        <p:nvPicPr>
          <p:cNvPr id="4" name="Content Placeholder 3"/>
          <p:cNvPicPr>
            <a:picLocks noChangeAspect="1"/>
          </p:cNvPicPr>
          <p:nvPr>
            <p:ph sz="half" idx="1"/>
          </p:nvPr>
        </p:nvPicPr>
        <p:blipFill>
          <a:blip r:embed="rId1"/>
          <a:stretch>
            <a:fillRect/>
          </a:stretch>
        </p:blipFill>
        <p:spPr>
          <a:xfrm>
            <a:off x="762000" y="2305685"/>
            <a:ext cx="7066915" cy="402399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pic>
        <p:nvPicPr>
          <p:cNvPr id="4" name="Content Placeholder 3"/>
          <p:cNvPicPr>
            <a:picLocks noChangeAspect="1"/>
          </p:cNvPicPr>
          <p:nvPr>
            <p:ph sz="half" idx="1"/>
          </p:nvPr>
        </p:nvPicPr>
        <p:blipFill>
          <a:blip r:embed="rId1"/>
          <a:stretch>
            <a:fillRect/>
          </a:stretch>
        </p:blipFill>
        <p:spPr>
          <a:xfrm>
            <a:off x="761365" y="2098675"/>
            <a:ext cx="7054215" cy="42570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280400" cy="4751070"/>
          </a:xfrm>
        </p:spPr>
        <p:txBody>
          <a:bodyPr/>
          <a:p>
            <a:r>
              <a:rPr lang="en-IN" altLang="en-US"/>
              <a:t>The version control system helps you achieve this.</a:t>
            </a:r>
            <a:endParaRPr lang="en-IN" altLang="en-US"/>
          </a:p>
          <a:p>
            <a:endParaRPr lang="en-IN" altLang="en-US"/>
          </a:p>
          <a:p>
            <a:r>
              <a:rPr lang="en-IN" altLang="en-US"/>
              <a:t>It keeps the files as old versions when they are modified.</a:t>
            </a:r>
            <a:endParaRPr lang="en-IN" altLang="en-US"/>
          </a:p>
          <a:p>
            <a:endParaRPr lang="en-IN" altLang="en-US"/>
          </a:p>
          <a:p>
            <a:r>
              <a:rPr lang="en-IN" altLang="en-US"/>
              <a:t>Thus at any moment you can roll back to earlier files.</a:t>
            </a:r>
            <a:endParaRPr lang="en-IN" altLang="en-US"/>
          </a:p>
          <a:p>
            <a:endParaRPr lang="en-IN" altLang="en-US"/>
          </a:p>
          <a:p>
            <a:endParaRPr lang="en-I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pic>
        <p:nvPicPr>
          <p:cNvPr id="4" name="Content Placeholder 3"/>
          <p:cNvPicPr>
            <a:picLocks noChangeAspect="1"/>
          </p:cNvPicPr>
          <p:nvPr>
            <p:ph sz="half" idx="1"/>
          </p:nvPr>
        </p:nvPicPr>
        <p:blipFill>
          <a:blip r:embed="rId1"/>
          <a:stretch>
            <a:fillRect/>
          </a:stretch>
        </p:blipFill>
        <p:spPr>
          <a:xfrm>
            <a:off x="1153795" y="2305685"/>
            <a:ext cx="6623050" cy="41275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pic>
        <p:nvPicPr>
          <p:cNvPr id="4" name="Content Placeholder 3"/>
          <p:cNvPicPr>
            <a:picLocks noChangeAspect="1"/>
          </p:cNvPicPr>
          <p:nvPr>
            <p:ph sz="half" idx="1"/>
          </p:nvPr>
        </p:nvPicPr>
        <p:blipFill>
          <a:blip r:embed="rId1"/>
          <a:stretch>
            <a:fillRect/>
          </a:stretch>
        </p:blipFill>
        <p:spPr>
          <a:xfrm>
            <a:off x="2205990" y="2305685"/>
            <a:ext cx="4752975" cy="368617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pic>
        <p:nvPicPr>
          <p:cNvPr id="4" name="Content Placeholder 3"/>
          <p:cNvPicPr>
            <a:picLocks noChangeAspect="1"/>
          </p:cNvPicPr>
          <p:nvPr>
            <p:ph sz="half" idx="1"/>
          </p:nvPr>
        </p:nvPicPr>
        <p:blipFill>
          <a:blip r:embed="rId1"/>
          <a:stretch>
            <a:fillRect/>
          </a:stretch>
        </p:blipFill>
        <p:spPr>
          <a:xfrm>
            <a:off x="985520" y="2305685"/>
            <a:ext cx="7038340" cy="391922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pic>
        <p:nvPicPr>
          <p:cNvPr id="5" name="Content Placeholder 4"/>
          <p:cNvPicPr>
            <a:picLocks noChangeAspect="1"/>
          </p:cNvPicPr>
          <p:nvPr>
            <p:ph sz="half" idx="1"/>
          </p:nvPr>
        </p:nvPicPr>
        <p:blipFill>
          <a:blip r:embed="rId1"/>
          <a:stretch>
            <a:fillRect/>
          </a:stretch>
        </p:blipFill>
        <p:spPr>
          <a:xfrm>
            <a:off x="762000" y="2297430"/>
            <a:ext cx="7225665" cy="398907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pic>
        <p:nvPicPr>
          <p:cNvPr id="4" name="Content Placeholder 3"/>
          <p:cNvPicPr>
            <a:picLocks noChangeAspect="1"/>
          </p:cNvPicPr>
          <p:nvPr>
            <p:ph sz="half" idx="1"/>
          </p:nvPr>
        </p:nvPicPr>
        <p:blipFill>
          <a:blip r:embed="rId1"/>
          <a:stretch>
            <a:fillRect/>
          </a:stretch>
        </p:blipFill>
        <p:spPr>
          <a:xfrm>
            <a:off x="762000" y="2102485"/>
            <a:ext cx="7044690" cy="430022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pic>
        <p:nvPicPr>
          <p:cNvPr id="4" name="Content Placeholder 3"/>
          <p:cNvPicPr>
            <a:picLocks noChangeAspect="1"/>
          </p:cNvPicPr>
          <p:nvPr>
            <p:ph sz="half" idx="1"/>
          </p:nvPr>
        </p:nvPicPr>
        <p:blipFill>
          <a:blip r:embed="rId1"/>
          <a:stretch>
            <a:fillRect/>
          </a:stretch>
        </p:blipFill>
        <p:spPr>
          <a:xfrm>
            <a:off x="762000" y="2647315"/>
            <a:ext cx="7407275" cy="3859530"/>
          </a:xfrm>
          <a:prstGeom prst="rect">
            <a:avLst/>
          </a:prstGeom>
        </p:spPr>
      </p:pic>
      <p:sp>
        <p:nvSpPr>
          <p:cNvPr id="5" name="Text Box 4"/>
          <p:cNvSpPr txBox="1"/>
          <p:nvPr/>
        </p:nvSpPr>
        <p:spPr>
          <a:xfrm>
            <a:off x="443230" y="2012315"/>
            <a:ext cx="5869940" cy="460375"/>
          </a:xfrm>
          <a:prstGeom prst="rect">
            <a:avLst/>
          </a:prstGeom>
          <a:noFill/>
        </p:spPr>
        <p:txBody>
          <a:bodyPr wrap="none" rtlCol="0">
            <a:spAutoFit/>
          </a:bodyPr>
          <a:p>
            <a:r>
              <a:rPr lang="en-IN" altLang="en-US"/>
              <a:t>Once the setup finishes ...click aunch Git Bash</a:t>
            </a:r>
            <a:endParaRPr lang="en-I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pic>
        <p:nvPicPr>
          <p:cNvPr id="4" name="Content Placeholder 3"/>
          <p:cNvPicPr>
            <a:picLocks noChangeAspect="1"/>
          </p:cNvPicPr>
          <p:nvPr>
            <p:ph idx="1"/>
          </p:nvPr>
        </p:nvPicPr>
        <p:blipFill>
          <a:blip r:embed="rId1"/>
          <a:stretch>
            <a:fillRect/>
          </a:stretch>
        </p:blipFill>
        <p:spPr>
          <a:xfrm>
            <a:off x="385445" y="2651760"/>
            <a:ext cx="8449310" cy="3681730"/>
          </a:xfrm>
          <a:prstGeom prst="rect">
            <a:avLst/>
          </a:prstGeom>
        </p:spPr>
      </p:pic>
      <p:sp>
        <p:nvSpPr>
          <p:cNvPr id="5" name="Text Box 4"/>
          <p:cNvSpPr txBox="1"/>
          <p:nvPr/>
        </p:nvSpPr>
        <p:spPr>
          <a:xfrm>
            <a:off x="701040" y="2090420"/>
            <a:ext cx="4210050" cy="460375"/>
          </a:xfrm>
          <a:prstGeom prst="rect">
            <a:avLst/>
          </a:prstGeom>
          <a:noFill/>
        </p:spPr>
        <p:txBody>
          <a:bodyPr wrap="none" rtlCol="0">
            <a:spAutoFit/>
          </a:bodyPr>
          <a:p>
            <a:r>
              <a:rPr lang="en-IN" altLang="en-US"/>
              <a:t>The Git Bash Window will open.</a:t>
            </a:r>
            <a:endParaRPr lang="en-I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449310" cy="4751070"/>
          </a:xfrm>
        </p:spPr>
        <p:txBody>
          <a:bodyPr/>
          <a:p>
            <a:r>
              <a:rPr lang="en-IN" altLang="en-US"/>
              <a:t>Install Git on Linux</a:t>
            </a:r>
            <a:endParaRPr lang="en-IN" altLang="en-US"/>
          </a:p>
          <a:p>
            <a:endParaRPr lang="en-IN" altLang="en-US"/>
          </a:p>
          <a:p>
            <a:r>
              <a:rPr lang="en-IN" altLang="en-US"/>
              <a:t>On Centos/RedHat</a:t>
            </a:r>
            <a:endParaRPr lang="en-IN" altLang="en-US"/>
          </a:p>
          <a:p>
            <a:r>
              <a:rPr lang="en-IN" altLang="en-US"/>
              <a:t>yum install git -y </a:t>
            </a:r>
            <a:endParaRPr lang="en-IN" altLang="en-US"/>
          </a:p>
          <a:p>
            <a:endParaRPr lang="en-IN" altLang="en-US"/>
          </a:p>
          <a:p>
            <a:r>
              <a:rPr lang="en-IN" altLang="en-US"/>
              <a:t>On Ubuntu</a:t>
            </a:r>
            <a:endParaRPr lang="en-IN" altLang="en-US"/>
          </a:p>
          <a:p>
            <a:r>
              <a:rPr lang="en-IN" altLang="en-US"/>
              <a:t>apt-get  install  git</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696085"/>
            <a:ext cx="8280400" cy="4828540"/>
          </a:xfrm>
        </p:spPr>
        <p:txBody>
          <a:bodyPr/>
          <a:p>
            <a:r>
              <a:rPr lang="en-IN" altLang="en-US"/>
              <a:t>Another advantage of Git is that it allows multiple developers to collaborate and work on a single project.</a:t>
            </a:r>
            <a:endParaRPr lang="en-IN" altLang="en-US"/>
          </a:p>
          <a:p>
            <a:endParaRPr lang="en-IN" altLang="en-US"/>
          </a:p>
          <a:p>
            <a:r>
              <a:rPr lang="en-IN" altLang="en-US"/>
              <a:t>Also these multiple developers can work independently without affecting each others file.</a:t>
            </a:r>
            <a:endParaRPr lang="en-IN" altLang="en-US"/>
          </a:p>
          <a:p>
            <a:endParaRPr lang="en-IN" altLang="en-US"/>
          </a:p>
          <a:p>
            <a:r>
              <a:rPr lang="en-IN" altLang="en-US"/>
              <a:t>Later code can be merged.</a:t>
            </a:r>
            <a:endParaRPr lang="en-IN" altLang="en-US"/>
          </a:p>
          <a:p>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HUB</a:t>
            </a:r>
            <a:endParaRPr lang="en-IN" altLang="en-US"/>
          </a:p>
        </p:txBody>
      </p:sp>
      <p:sp>
        <p:nvSpPr>
          <p:cNvPr id="3" name="Content Placeholder 2"/>
          <p:cNvSpPr>
            <a:spLocks noGrp="1"/>
          </p:cNvSpPr>
          <p:nvPr>
            <p:ph idx="1"/>
          </p:nvPr>
        </p:nvSpPr>
        <p:spPr>
          <a:xfrm>
            <a:off x="385445" y="1773555"/>
            <a:ext cx="8280400" cy="4751070"/>
          </a:xfrm>
        </p:spPr>
        <p:txBody>
          <a:bodyPr/>
          <a:p>
            <a:r>
              <a:rPr lang="en-IN" altLang="en-US"/>
              <a:t>Git Hub is a web based version control system using Git.</a:t>
            </a:r>
            <a:endParaRPr lang="en-IN" altLang="en-US"/>
          </a:p>
          <a:p>
            <a:endParaRPr lang="en-IN" altLang="en-US"/>
          </a:p>
          <a:p>
            <a:r>
              <a:rPr lang="en-IN" altLang="en-US"/>
              <a:t>It is an open site for developers to share their code with other developers. </a:t>
            </a:r>
            <a:endParaRPr lang="en-IN" altLang="en-US"/>
          </a:p>
          <a:p>
            <a:endParaRPr lang="en-IN" altLang="en-US"/>
          </a:p>
          <a:p>
            <a:r>
              <a:rPr lang="en-IN" altLang="en-US"/>
              <a:t>It allows developers to contribute to each other's code.</a:t>
            </a:r>
            <a:endParaRPr lang="en-IN" altLang="en-US"/>
          </a:p>
          <a:p>
            <a:endParaRPr lang="en-IN" altLang="en-US"/>
          </a:p>
          <a:p>
            <a:endParaRPr lang="en-IN" altLang="en-US"/>
          </a:p>
          <a:p>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HUB</a:t>
            </a:r>
            <a:endParaRPr lang="en-IN" altLang="en-US"/>
          </a:p>
        </p:txBody>
      </p:sp>
      <p:sp>
        <p:nvSpPr>
          <p:cNvPr id="3" name="Content Placeholder 2"/>
          <p:cNvSpPr>
            <a:spLocks noGrp="1"/>
          </p:cNvSpPr>
          <p:nvPr>
            <p:ph idx="1"/>
          </p:nvPr>
        </p:nvSpPr>
        <p:spPr>
          <a:xfrm>
            <a:off x="385445" y="1773555"/>
            <a:ext cx="8280400" cy="4751070"/>
          </a:xfrm>
        </p:spPr>
        <p:txBody>
          <a:bodyPr/>
          <a:p>
            <a:r>
              <a:rPr lang="en-IN" altLang="en-US"/>
              <a:t>Git Hub provides developers with a platform to discuss issues they face during development.</a:t>
            </a:r>
            <a:endParaRPr lang="en-IN" altLang="en-US"/>
          </a:p>
          <a:p>
            <a:endParaRPr lang="en-IN" altLang="en-US"/>
          </a:p>
          <a:p>
            <a:r>
              <a:rPr lang="en-IN" altLang="en-US"/>
              <a:t>The developers from all over world can suggest solutions to such problems.</a:t>
            </a:r>
            <a:endParaRPr lang="en-IN" altLang="en-US"/>
          </a:p>
          <a:p>
            <a:endParaRPr lang="en-IN" altLang="en-US"/>
          </a:p>
          <a:p>
            <a:r>
              <a:rPr lang="en-IN" altLang="en-US"/>
              <a:t>This is most helpful for open source projects.</a:t>
            </a:r>
            <a:endParaRPr lang="en-IN" altLang="en-US"/>
          </a:p>
          <a:p>
            <a:endParaRPr lang="en-IN" altLang="en-US"/>
          </a:p>
          <a:p>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idx="1"/>
          </p:nvPr>
        </p:nvSpPr>
        <p:spPr>
          <a:xfrm>
            <a:off x="385445" y="1773555"/>
            <a:ext cx="8449310" cy="4751070"/>
          </a:xfrm>
        </p:spPr>
        <p:txBody>
          <a:bodyPr/>
          <a:p>
            <a:r>
              <a:rPr lang="en-IN" altLang="en-US"/>
              <a:t>CVS, Subversion, Perforce, Bazaar are some of the other version control systems.</a:t>
            </a:r>
            <a:endParaRPr lang="en-IN" altLang="en-US"/>
          </a:p>
          <a:p>
            <a:endParaRPr lang="en-IN" altLang="en-US"/>
          </a:p>
          <a:p>
            <a:r>
              <a:rPr lang="en-IN" altLang="en-US"/>
              <a:t>Most these systems store information as a list of file-based changes. </a:t>
            </a:r>
            <a:endParaRPr lang="en-IN" altLang="en-US"/>
          </a:p>
          <a:p>
            <a:endParaRPr lang="en-IN" altLang="en-US"/>
          </a:p>
          <a:p>
            <a:r>
              <a:rPr lang="en-IN" altLang="en-US"/>
              <a:t>These systems think of the information they keep as a set of files and the changes made to each file over time</a:t>
            </a:r>
            <a:endParaRPr lang="en-IN" altLang="en-US"/>
          </a:p>
          <a:p>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a:t>
            </a:r>
            <a:endParaRPr lang="en-IN" altLang="en-US"/>
          </a:p>
        </p:txBody>
      </p:sp>
      <p:sp>
        <p:nvSpPr>
          <p:cNvPr id="3" name="Content Placeholder 2"/>
          <p:cNvSpPr>
            <a:spLocks noGrp="1"/>
          </p:cNvSpPr>
          <p:nvPr>
            <p:ph sz="half" idx="1"/>
          </p:nvPr>
        </p:nvSpPr>
        <p:spPr/>
        <p:txBody>
          <a:bodyPr/>
          <a:p>
            <a:r>
              <a:rPr lang="en-IN" altLang="en-US"/>
              <a:t>The VCS systems</a:t>
            </a:r>
            <a:endParaRPr lang="en-IN" altLang="en-US"/>
          </a:p>
          <a:p>
            <a:endParaRPr lang="en-IN" altLang="en-US"/>
          </a:p>
        </p:txBody>
      </p:sp>
      <p:pic>
        <p:nvPicPr>
          <p:cNvPr id="4" name="Content Placeholder 3" descr="18333fig0104-tn"/>
          <p:cNvPicPr>
            <a:picLocks noChangeAspect="1"/>
          </p:cNvPicPr>
          <p:nvPr>
            <p:ph sz="half" idx="2"/>
          </p:nvPr>
        </p:nvPicPr>
        <p:blipFill>
          <a:blip r:embed="rId1"/>
          <a:stretch>
            <a:fillRect/>
          </a:stretch>
        </p:blipFill>
        <p:spPr>
          <a:xfrm>
            <a:off x="762000" y="2905125"/>
            <a:ext cx="7696200" cy="36195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FFFFFF"/>
      </a:dk1>
      <a:lt1>
        <a:srgbClr val="000000"/>
      </a:lt1>
      <a:dk2>
        <a:srgbClr val="E8EDF2"/>
      </a:dk2>
      <a:lt2>
        <a:srgbClr val="000000"/>
      </a:lt2>
      <a:accent1>
        <a:srgbClr val="D8E1EC"/>
      </a:accent1>
      <a:accent2>
        <a:srgbClr val="CFD795"/>
      </a:accent2>
      <a:accent3>
        <a:srgbClr val="AAAAAA"/>
      </a:accent3>
      <a:accent4>
        <a:srgbClr val="DCDCDC"/>
      </a:accent4>
      <a:accent5>
        <a:srgbClr val="E8EDF4"/>
      </a:accent5>
      <a:accent6>
        <a:srgbClr val="B9C185"/>
      </a:accent6>
      <a:hlink>
        <a:srgbClr val="D59F07"/>
      </a:hlink>
      <a:folHlink>
        <a:srgbClr val="94B26C"/>
      </a:folHlink>
    </a:clrScheme>
    <a:fontScheme na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E8EDF2"/>
        </a:dk2>
        <a:lt2>
          <a:srgbClr val="000000"/>
        </a:lt2>
        <a:accent1>
          <a:srgbClr val="D8E1EC"/>
        </a:accent1>
        <a:accent2>
          <a:srgbClr val="CFD795"/>
        </a:accent2>
        <a:accent3>
          <a:srgbClr val="AAAAAA"/>
        </a:accent3>
        <a:accent4>
          <a:srgbClr val="DCDCDC"/>
        </a:accent4>
        <a:accent5>
          <a:srgbClr val="E8EDF4"/>
        </a:accent5>
        <a:accent6>
          <a:srgbClr val="B9C185"/>
        </a:accent6>
        <a:hlink>
          <a:srgbClr val="D59F07"/>
        </a:hlink>
        <a:folHlink>
          <a:srgbClr val="94B26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
      <a:dk1>
        <a:srgbClr val="FFFFFF"/>
      </a:dk1>
      <a:lt1>
        <a:srgbClr val="000000"/>
      </a:lt1>
      <a:dk2>
        <a:srgbClr val="E8EDF2"/>
      </a:dk2>
      <a:lt2>
        <a:srgbClr val="000000"/>
      </a:lt2>
      <a:accent1>
        <a:srgbClr val="D8E1EC"/>
      </a:accent1>
      <a:accent2>
        <a:srgbClr val="CFD795"/>
      </a:accent2>
      <a:accent3>
        <a:srgbClr val="AAAAAA"/>
      </a:accent3>
      <a:accent4>
        <a:srgbClr val="DCDCDC"/>
      </a:accent4>
      <a:accent5>
        <a:srgbClr val="E8EDF4"/>
      </a:accent5>
      <a:accent6>
        <a:srgbClr val="B9C185"/>
      </a:accent6>
      <a:hlink>
        <a:srgbClr val="D59F07"/>
      </a:hlink>
      <a:folHlink>
        <a:srgbClr val="94B26C"/>
      </a:folHlink>
    </a:clrScheme>
    <a:fontScheme na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E8EDF2"/>
        </a:dk2>
        <a:lt2>
          <a:srgbClr val="000000"/>
        </a:lt2>
        <a:accent1>
          <a:srgbClr val="D8E1EC"/>
        </a:accent1>
        <a:accent2>
          <a:srgbClr val="CFD795"/>
        </a:accent2>
        <a:accent3>
          <a:srgbClr val="AAAAAA"/>
        </a:accent3>
        <a:accent4>
          <a:srgbClr val="DCDCDC"/>
        </a:accent4>
        <a:accent5>
          <a:srgbClr val="E8EDF4"/>
        </a:accent5>
        <a:accent6>
          <a:srgbClr val="B9C185"/>
        </a:accent6>
        <a:hlink>
          <a:srgbClr val="D59F07"/>
        </a:hlink>
        <a:folHlink>
          <a:srgbClr val="94B26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7052</Words>
  <Application>WPS Presentation</Application>
  <PresentationFormat>On-screen Show</PresentationFormat>
  <Paragraphs>276</Paragraphs>
  <Slides>47</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3</vt:i4>
      </vt:variant>
      <vt:variant>
        <vt:lpstr>幻灯片标题</vt:lpstr>
      </vt:variant>
      <vt:variant>
        <vt:i4>47</vt:i4>
      </vt:variant>
    </vt:vector>
  </HeadingPairs>
  <TitlesOfParts>
    <vt:vector size="60" baseType="lpstr">
      <vt:lpstr>Arial</vt:lpstr>
      <vt:lpstr>SimSun</vt:lpstr>
      <vt:lpstr>Wingdings</vt:lpstr>
      <vt:lpstr>Times New Roman</vt:lpstr>
      <vt:lpstr>Tahoma</vt:lpstr>
      <vt:lpstr>Microsoft YaHei</vt:lpstr>
      <vt:lpstr>Arial Unicode MS</vt:lpstr>
      <vt:lpstr>Calibri</vt:lpstr>
      <vt:lpstr>Default Design</vt:lpstr>
      <vt:lpstr>1_Default Design</vt:lpstr>
      <vt:lpstr>Paint.Picture</vt:lpstr>
      <vt:lpstr>Paint.Picture</vt:lpstr>
      <vt:lpstr>Paint.Picture</vt:lpstr>
      <vt:lpstr>PowerPoint 演示文稿</vt:lpstr>
      <vt:lpstr>PowerPoint 演示文稿</vt:lpstr>
      <vt:lpstr>GIT </vt:lpstr>
      <vt:lpstr>GIT </vt:lpstr>
      <vt:lpstr>GIT </vt:lpstr>
      <vt:lpstr>GIT </vt:lpstr>
      <vt:lpstr>GIT HUB</vt:lpstr>
      <vt:lpstr>GIT HUB</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lpstr>GIT </vt:lpstr>
    </vt:vector>
  </TitlesOfParts>
  <Company>Template Central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Glowing puzzle pieces design template</dc:title>
  <dc:creator>Template Central</dc:creator>
  <cp:lastModifiedBy>HP</cp:lastModifiedBy>
  <cp:revision>80</cp:revision>
  <dcterms:created xsi:type="dcterms:W3CDTF">1999-12-02T05:36:26Z</dcterms:created>
  <dcterms:modified xsi:type="dcterms:W3CDTF">2019-06-12T16:56:28Z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kets">
    <vt:lpwstr/>
  </property>
  <property fmtid="{D5CDD505-2E9C-101B-9397-08002B2CF9AE}" pid="3" name="AssetType">
    <vt:lpwstr>TP</vt:lpwstr>
  </property>
  <property fmtid="{D5CDD505-2E9C-101B-9397-08002B2CF9AE}" pid="4" name="BugNumber">
    <vt:lpwstr>492138L</vt:lpwstr>
  </property>
  <property fmtid="{D5CDD505-2E9C-101B-9397-08002B2CF9AE}" pid="5" name="TPInstallLocation">
    <vt:lpwstr>{Document Themes}</vt:lpwstr>
  </property>
  <property fmtid="{D5CDD505-2E9C-101B-9397-08002B2CF9AE}" pid="6" name="PrimaryImageGen">
    <vt:lpwstr>1</vt:lpwstr>
  </property>
  <property fmtid="{D5CDD505-2E9C-101B-9397-08002B2CF9AE}" pid="7" name="display_urn:schemas-microsoft-com:office:office#APAuthor">
    <vt:lpwstr>REDMOND\cynvey</vt:lpwstr>
  </property>
  <property fmtid="{D5CDD505-2E9C-101B-9397-08002B2CF9AE}" pid="8" name="APAuthor">
    <vt:lpwstr>191</vt:lpwstr>
  </property>
  <property fmtid="{D5CDD505-2E9C-101B-9397-08002B2CF9AE}" pid="9" name="Milestone">
    <vt:lpwstr>Continuous</vt:lpwstr>
  </property>
  <property fmtid="{D5CDD505-2E9C-101B-9397-08002B2CF9AE}" pid="10" name="TPAppVersion">
    <vt:lpwstr>11</vt:lpwstr>
  </property>
  <property fmtid="{D5CDD505-2E9C-101B-9397-08002B2CF9AE}" pid="11" name="TPCommandLine">
    <vt:lpwstr>{PP} {FilePath}</vt:lpwstr>
  </property>
  <property fmtid="{D5CDD505-2E9C-101B-9397-08002B2CF9AE}" pid="12" name="AssetId">
    <vt:lpwstr>TS001140799</vt:lpwstr>
  </property>
  <property fmtid="{D5CDD505-2E9C-101B-9397-08002B2CF9AE}" pid="13" name="IsSearchable">
    <vt:lpwstr>0</vt:lpwstr>
  </property>
  <property fmtid="{D5CDD505-2E9C-101B-9397-08002B2CF9AE}" pid="14" name="NumericId">
    <vt:lpwstr>-1.00000000000000</vt:lpwstr>
  </property>
  <property fmtid="{D5CDD505-2E9C-101B-9397-08002B2CF9AE}" pid="15" name="PublishTargets">
    <vt:lpwstr>OfficeOnline</vt:lpwstr>
  </property>
  <property fmtid="{D5CDD505-2E9C-101B-9397-08002B2CF9AE}" pid="16" name="TPLaunchHelpLinkType">
    <vt:lpwstr>Template</vt:lpwstr>
  </property>
  <property fmtid="{D5CDD505-2E9C-101B-9397-08002B2CF9AE}" pid="17" name="TPFriendlyName">
    <vt:lpwstr>Glowing puzzle pieces design template</vt:lpwstr>
  </property>
  <property fmtid="{D5CDD505-2E9C-101B-9397-08002B2CF9AE}" pid="18" name="display_urn:schemas-microsoft-com:office:office#APEditor">
    <vt:lpwstr>REDMOND\v-luannv</vt:lpwstr>
  </property>
  <property fmtid="{D5CDD505-2E9C-101B-9397-08002B2CF9AE}" pid="19" name="APEditor">
    <vt:lpwstr>92</vt:lpwstr>
  </property>
  <property fmtid="{D5CDD505-2E9C-101B-9397-08002B2CF9AE}" pid="20" name="Provider">
    <vt:lpwstr>EY001142237</vt:lpwstr>
  </property>
  <property fmtid="{D5CDD505-2E9C-101B-9397-08002B2CF9AE}" pid="21" name="SourceTitle">
    <vt:lpwstr>Glowing puzzle pieces design template</vt:lpwstr>
  </property>
  <property fmtid="{D5CDD505-2E9C-101B-9397-08002B2CF9AE}" pid="22" name="TPApplication">
    <vt:lpwstr>PowerPoint</vt:lpwstr>
  </property>
  <property fmtid="{D5CDD505-2E9C-101B-9397-08002B2CF9AE}" pid="23" name="TPLaunchHelpLink">
    <vt:lpwstr/>
  </property>
  <property fmtid="{D5CDD505-2E9C-101B-9397-08002B2CF9AE}" pid="24" name="OpenTemplate">
    <vt:lpwstr>1</vt:lpwstr>
  </property>
  <property fmtid="{D5CDD505-2E9C-101B-9397-08002B2CF9AE}" pid="25" name="UACurrentWords">
    <vt:lpwstr>0</vt:lpwstr>
  </property>
  <property fmtid="{D5CDD505-2E9C-101B-9397-08002B2CF9AE}" pid="26" name="UALocRecommendation">
    <vt:lpwstr>Localize</vt:lpwstr>
  </property>
  <property fmtid="{D5CDD505-2E9C-101B-9397-08002B2CF9AE}" pid="27" name="Applications">
    <vt:lpwstr>64;#PowerPoint 2003;#66;#PowerPoint - Design Templt 2003;#65;#Microsoft Office PowerPoint 2007;#67;#PowerPoint - Design Templt 12;#79;#Template 12</vt:lpwstr>
  </property>
  <property fmtid="{D5CDD505-2E9C-101B-9397-08002B2CF9AE}" pid="28" name="TemplateStatus">
    <vt:lpwstr>Complete</vt:lpwstr>
  </property>
  <property fmtid="{D5CDD505-2E9C-101B-9397-08002B2CF9AE}" pid="29" name="ContentTypeId">
    <vt:lpwstr>0x0101006025706CF4CD034688BEBAE97A2E701D020200C3831ACA17D8814887A164412888521E</vt:lpwstr>
  </property>
  <property fmtid="{D5CDD505-2E9C-101B-9397-08002B2CF9AE}" pid="30" name="IsDeleted">
    <vt:lpwstr>0</vt:lpwstr>
  </property>
  <property fmtid="{D5CDD505-2E9C-101B-9397-08002B2CF9AE}" pid="31" name="ShowIn">
    <vt:lpwstr>Show everywhere</vt:lpwstr>
  </property>
  <property fmtid="{D5CDD505-2E9C-101B-9397-08002B2CF9AE}" pid="32" name="UANotes">
    <vt:lpwstr>Text is visible in high contrast mode, but graphics are not. </vt:lpwstr>
  </property>
  <property fmtid="{D5CDD505-2E9C-101B-9397-08002B2CF9AE}" pid="33" name="PublishStatusLookup">
    <vt:lpwstr>259473</vt:lpwstr>
  </property>
  <property fmtid="{D5CDD505-2E9C-101B-9397-08002B2CF9AE}" pid="34" name="TPClientViewer">
    <vt:lpwstr>Microsoft Office PowerPoint</vt:lpwstr>
  </property>
  <property fmtid="{D5CDD505-2E9C-101B-9397-08002B2CF9AE}" pid="35" name="TPComponent">
    <vt:lpwstr>PPTFiles</vt:lpwstr>
  </property>
  <property fmtid="{D5CDD505-2E9C-101B-9397-08002B2CF9AE}" pid="36" name="TPNamespace">
    <vt:lpwstr>POWERPNT</vt:lpwstr>
  </property>
  <property fmtid="{D5CDD505-2E9C-101B-9397-08002B2CF9AE}" pid="37" name="APTrustLevel">
    <vt:lpwstr>1.00000000000000</vt:lpwstr>
  </property>
  <property fmtid="{D5CDD505-2E9C-101B-9397-08002B2CF9AE}" pid="38" name="TrustLevel">
    <vt:lpwstr>Microsoft Managed Content</vt:lpwstr>
  </property>
  <property fmtid="{D5CDD505-2E9C-101B-9397-08002B2CF9AE}" pid="39" name="Content Type">
    <vt:lpwstr>OOFile</vt:lpwstr>
  </property>
  <property fmtid="{D5CDD505-2E9C-101B-9397-08002B2CF9AE}" pid="40" name="AuthoringAssetId">
    <vt:lpwstr>TP001140799</vt:lpwstr>
  </property>
  <property fmtid="{D5CDD505-2E9C-101B-9397-08002B2CF9AE}" pid="41" name="KSOProductBuildVer">
    <vt:lpwstr>1033-10.2.0.7646</vt:lpwstr>
  </property>
</Properties>
</file>