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FC4-5A59-4AF2-B2A2-979F5FA23505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FCB9-8F76-4693-8FC6-5033EE1FB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FC4-5A59-4AF2-B2A2-979F5FA23505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FCB9-8F76-4693-8FC6-5033EE1FB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FC4-5A59-4AF2-B2A2-979F5FA23505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FCB9-8F76-4693-8FC6-5033EE1FB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FC4-5A59-4AF2-B2A2-979F5FA23505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FCB9-8F76-4693-8FC6-5033EE1FB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FC4-5A59-4AF2-B2A2-979F5FA23505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FCB9-8F76-4693-8FC6-5033EE1FB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FC4-5A59-4AF2-B2A2-979F5FA23505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FCB9-8F76-4693-8FC6-5033EE1FB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FC4-5A59-4AF2-B2A2-979F5FA23505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FCB9-8F76-4693-8FC6-5033EE1FB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FC4-5A59-4AF2-B2A2-979F5FA23505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FCB9-8F76-4693-8FC6-5033EE1FB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FC4-5A59-4AF2-B2A2-979F5FA23505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FCB9-8F76-4693-8FC6-5033EE1FB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FC4-5A59-4AF2-B2A2-979F5FA23505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FCB9-8F76-4693-8FC6-5033EE1FB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FC4-5A59-4AF2-B2A2-979F5FA23505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8DCFCB9-8F76-4693-8FC6-5033EE1FB7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A88FC4-5A59-4AF2-B2A2-979F5FA23505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DCFCB9-8F76-4693-8FC6-5033EE1FB7E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PROJECT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dirty="0" smtClean="0"/>
              <a:t> MY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 AM WORKING ON MYNTRA CLONE PROJECT.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TECHNOLOGY </a:t>
            </a:r>
            <a:r>
              <a:rPr lang="en-US" dirty="0" smtClean="0">
                <a:solidFill>
                  <a:schemeClr val="tx2"/>
                </a:solidFill>
              </a:rPr>
              <a:t> USING FOR DESIGNING HTML CSS JS FOR THIS CLONE PROJECT.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MYNTRA IS FAMOUS ECOMMERS WEBSITE AND ATTRAACTIVE DESIGNING SO I AM CHOOSING IT FOR MY PROJECT.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DEVELOPING  RESPONSIVE FOR  MOBILE USER.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SCOPE &amp;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IN IT FIELD LARGE SCOPE FOR DEVELOPER OR DESIGNER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HTML , CSS, JS,BOOTSTRAP,JQUERY IS MOST POPULAR LANGUAGE AND EASY TO UNDERSTAND LONG TIME FOR DEMANDED FOR DESIGNING AND DEVELOPING WORD.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 DIFFERENT TYPE CHALLANGENGING I AM FACING.</a:t>
            </a:r>
          </a:p>
          <a:p>
            <a:r>
              <a:rPr lang="en-US" dirty="0" smtClean="0"/>
              <a:t>DESIGNING FOR MOBILE USERS ALSO CODE LARGE FOR USING MEDIA QUERY</a:t>
            </a:r>
          </a:p>
          <a:p>
            <a:endParaRPr lang="en-US" dirty="0" smtClean="0"/>
          </a:p>
          <a:p>
            <a:r>
              <a:rPr lang="en-US" dirty="0" smtClean="0"/>
              <a:t>SOLVING </a:t>
            </a:r>
          </a:p>
          <a:p>
            <a:r>
              <a:rPr lang="en-US" dirty="0" smtClean="0"/>
              <a:t>BOOTSTRAP USING MAKE IT MORE EFFICIENT.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1673" y="2967335"/>
            <a:ext cx="4652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THANK  YOU 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</TotalTime>
  <Words>117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PROJECT </vt:lpstr>
      <vt:lpstr>   MY PROJECT</vt:lpstr>
      <vt:lpstr> SCOPE &amp; OBJECTIVE</vt:lpstr>
      <vt:lpstr>CHALLENGES 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SELF</dc:title>
  <dc:creator>Prince</dc:creator>
  <cp:lastModifiedBy>Prince</cp:lastModifiedBy>
  <cp:revision>7</cp:revision>
  <dcterms:created xsi:type="dcterms:W3CDTF">2024-04-19T11:20:44Z</dcterms:created>
  <dcterms:modified xsi:type="dcterms:W3CDTF">2024-05-05T16:58:24Z</dcterms:modified>
</cp:coreProperties>
</file>