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click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CECDADD-73C3-4454-BD57-E2DF2A04DBD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8A8AD7-304B-442D-8ABB-1E99A9398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edge/>
    <p:sndAc>
      <p:stSnd>
        <p:snd r:embed="rId13" name="click.wav" builtIn="1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INTRODUCTION</a:t>
            </a:r>
            <a:br>
              <a:rPr lang="en-US" u="sng" dirty="0" smtClean="0"/>
            </a:br>
            <a:r>
              <a:rPr lang="en-US" u="sng" dirty="0" smtClean="0"/>
              <a:t>MYSELF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HELLO EVERYONE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ph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285728"/>
            <a:ext cx="2714644" cy="2428892"/>
          </a:xfrm>
          <a:prstGeom prst="rect">
            <a:avLst/>
          </a:prstGeom>
        </p:spPr>
      </p:pic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MY SELF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    MY SELF MISHRA KAJOL.</a:t>
            </a: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                  I LIVE IN AHMEDABAD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       </a:t>
            </a:r>
          </a:p>
        </p:txBody>
      </p:sp>
      <p:pic>
        <p:nvPicPr>
          <p:cNvPr id="2050" name="Picture 2" descr="C:\Users\hp15a\AppData\Local\Microsoft\Windows\INetCache\IE\7I8TGYVE\logo-2651379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857628"/>
            <a:ext cx="1643074" cy="1769443"/>
          </a:xfrm>
          <a:prstGeom prst="rect">
            <a:avLst/>
          </a:prstGeom>
          <a:noFill/>
        </p:spPr>
      </p:pic>
      <p:pic>
        <p:nvPicPr>
          <p:cNvPr id="2053" name="Picture 5" descr="C:\Users\hp15a\AppData\Local\Microsoft\Windows\INetCache\IE\G2OJZF96\pageHeaderLogoImage_en_US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643182"/>
            <a:ext cx="5038725" cy="1581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QUALIFICATION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MY  GRADUATION COMPLETED IN BACHELOR IN ENGINEERING IN IT BRANCH FROM </a:t>
            </a:r>
            <a:r>
              <a:rPr lang="en-US" u="sng" dirty="0" smtClean="0">
                <a:solidFill>
                  <a:schemeClr val="accent1"/>
                </a:solidFill>
              </a:rPr>
              <a:t>GTU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SSC , HSC PASSED IN </a:t>
            </a:r>
            <a:r>
              <a:rPr lang="en-US" u="sng" dirty="0" smtClean="0">
                <a:solidFill>
                  <a:schemeClr val="accent1"/>
                </a:solidFill>
              </a:rPr>
              <a:t>GBSE BOARD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C:\Users\hp15a\AppData\Local\Microsoft\Windows\INetCache\IE\G2OJZF96\gtu_ccc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214818"/>
            <a:ext cx="1562287" cy="18845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252728"/>
          </a:xfrm>
        </p:spPr>
        <p:txBody>
          <a:bodyPr/>
          <a:lstStyle/>
          <a:p>
            <a:pPr algn="ctr"/>
            <a:r>
              <a:rPr lang="en-US" u="sng" dirty="0" smtClean="0"/>
              <a:t>MY PERSONALITY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THOUGHTFUL 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CAREFUL,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SINNERIER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REALABLE PERSON.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QUITE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DETERMIND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  STREANTH &amp; WEAKNESS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STRENGHT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TIME MANAGEMENT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MULTITASKING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PROBLEM SOLVING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DISCIPLE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WEAKNESS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SENSITIVE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OVERTHINKING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STUBBORN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428736"/>
            <a:ext cx="7977214" cy="3600464"/>
          </a:xfrm>
        </p:spPr>
        <p:txBody>
          <a:bodyPr/>
          <a:lstStyle/>
          <a:p>
            <a:r>
              <a:rPr lang="en-US" dirty="0" smtClean="0"/>
              <a:t>I BELIEVE IN MYSELF,</a:t>
            </a:r>
            <a:br>
              <a:rPr lang="en-US" dirty="0" smtClean="0"/>
            </a:br>
            <a:r>
              <a:rPr lang="en-US" dirty="0" smtClean="0"/>
              <a:t>                    NEVER GIVE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071810"/>
            <a:ext cx="7977214" cy="928694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/>
                </a:solidFill>
              </a:rPr>
              <a:t>BELIEVE  SYSTEM</a:t>
            </a:r>
            <a:endParaRPr lang="en-US" sz="36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My interest in web designing and UI/UX in it field.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My Skill in HTML5,CSS,jquery,js,bootstrap.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 also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roblem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olving.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p15a\AppData\Local\Microsoft\Windows\INetCache\IE\OAPJISIK\thankyou-3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  <p:sndAc>
      <p:stSnd>
        <p:snd r:embed="rId2" name="click.wav" builtIn="1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</TotalTime>
  <Words>98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INTRODUCTION MYSELF</vt:lpstr>
      <vt:lpstr>MY SELF</vt:lpstr>
      <vt:lpstr>QUALIFICATION</vt:lpstr>
      <vt:lpstr>MY PERSONALITY</vt:lpstr>
      <vt:lpstr>  STREANTH &amp; WEAKNESS</vt:lpstr>
      <vt:lpstr>I BELIEVE IN MYSELF,                     NEVER GIVE UP</vt:lpstr>
      <vt:lpstr>CAREER PATH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</dc:title>
  <dc:creator>Prince</dc:creator>
  <cp:lastModifiedBy>Prince</cp:lastModifiedBy>
  <cp:revision>8</cp:revision>
  <dcterms:created xsi:type="dcterms:W3CDTF">2024-04-21T17:16:25Z</dcterms:created>
  <dcterms:modified xsi:type="dcterms:W3CDTF">2024-05-05T16:15:15Z</dcterms:modified>
</cp:coreProperties>
</file>