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2b3a016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2b3a016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2b3a0160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2b3a0160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b2b3a0160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b2b3a0160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2b3a016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2b3a016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2b3a0160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2b3a0160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2b3a0160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2b3a0160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2b3a0160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2b3a0160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