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  <p:sldId id="264" r:id="rId10"/>
    <p:sldId id="265" r:id="rId11"/>
    <p:sldId id="266" r:id="rId12"/>
    <p:sldId id="267" r:id="rId13"/>
    <p:sldId id="274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sz="6000" b="1" dirty="0" smtClean="0">
                <a:solidFill>
                  <a:srgbClr val="0070C0"/>
                </a:solidFill>
              </a:rPr>
              <a:t>Car Remarketing</a:t>
            </a:r>
            <a:br>
              <a:rPr lang="en-US" sz="6000" b="1" dirty="0" smtClean="0">
                <a:solidFill>
                  <a:srgbClr val="0070C0"/>
                </a:solidFill>
              </a:rPr>
            </a:b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8987" y="4294673"/>
            <a:ext cx="7766936" cy="2402218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IN" sz="2400" dirty="0" smtClean="0">
                <a:solidFill>
                  <a:schemeClr val="tx1"/>
                </a:solidFill>
              </a:rPr>
              <a:t>Project </a:t>
            </a:r>
            <a:r>
              <a:rPr lang="en-IN" sz="2400" dirty="0" err="1" smtClean="0">
                <a:solidFill>
                  <a:schemeClr val="tx1"/>
                </a:solidFill>
              </a:rPr>
              <a:t>Guide:Krunal</a:t>
            </a:r>
            <a:r>
              <a:rPr lang="en-IN" sz="2400" dirty="0" smtClean="0">
                <a:solidFill>
                  <a:schemeClr val="tx1"/>
                </a:solidFill>
              </a:rPr>
              <a:t> </a:t>
            </a:r>
            <a:r>
              <a:rPr lang="en-IN" sz="2400" dirty="0" err="1" smtClean="0">
                <a:solidFill>
                  <a:schemeClr val="tx1"/>
                </a:solidFill>
              </a:rPr>
              <a:t>Sarvaiya</a:t>
            </a:r>
            <a:endParaRPr lang="en-IN" sz="2400" dirty="0" smtClean="0">
              <a:solidFill>
                <a:schemeClr val="tx1"/>
              </a:solidFill>
            </a:endParaRPr>
          </a:p>
          <a:p>
            <a:pPr algn="l"/>
            <a:r>
              <a:rPr lang="en-IN" sz="2400" dirty="0" smtClean="0">
                <a:solidFill>
                  <a:schemeClr val="tx1"/>
                </a:solidFill>
              </a:rPr>
              <a:t>Prepared By:	Rahul </a:t>
            </a:r>
            <a:r>
              <a:rPr lang="en-IN" sz="2400" dirty="0" err="1" smtClean="0">
                <a:solidFill>
                  <a:schemeClr val="tx1"/>
                </a:solidFill>
              </a:rPr>
              <a:t>Sata</a:t>
            </a:r>
            <a:endParaRPr lang="en-IN" sz="2400" dirty="0" smtClean="0">
              <a:solidFill>
                <a:schemeClr val="tx1"/>
              </a:solidFill>
            </a:endParaRPr>
          </a:p>
          <a:p>
            <a:pPr algn="l"/>
            <a:r>
              <a:rPr lang="en-IN" sz="2400" dirty="0">
                <a:solidFill>
                  <a:schemeClr val="tx1"/>
                </a:solidFill>
              </a:rPr>
              <a:t>	</a:t>
            </a:r>
            <a:r>
              <a:rPr lang="en-IN" sz="2400" dirty="0" smtClean="0">
                <a:solidFill>
                  <a:schemeClr val="tx1"/>
                </a:solidFill>
              </a:rPr>
              <a:t>		</a:t>
            </a:r>
            <a:r>
              <a:rPr lang="en-IN" sz="2400" dirty="0" err="1" smtClean="0">
                <a:solidFill>
                  <a:schemeClr val="tx1"/>
                </a:solidFill>
              </a:rPr>
              <a:t>Pawan</a:t>
            </a:r>
            <a:r>
              <a:rPr lang="en-IN" sz="2400" dirty="0" smtClean="0">
                <a:solidFill>
                  <a:schemeClr val="tx1"/>
                </a:solidFill>
              </a:rPr>
              <a:t> Kumar</a:t>
            </a:r>
          </a:p>
          <a:p>
            <a:pPr algn="l"/>
            <a:r>
              <a:rPr lang="en-IN" sz="2400" dirty="0">
                <a:solidFill>
                  <a:schemeClr val="tx1"/>
                </a:solidFill>
              </a:rPr>
              <a:t>	</a:t>
            </a:r>
            <a:r>
              <a:rPr lang="en-IN" sz="2400" dirty="0" smtClean="0">
                <a:solidFill>
                  <a:schemeClr val="tx1"/>
                </a:solidFill>
              </a:rPr>
              <a:t>		Rohan </a:t>
            </a:r>
          </a:p>
          <a:p>
            <a:pPr algn="l"/>
            <a:r>
              <a:rPr lang="en-IN" sz="2400" dirty="0">
                <a:solidFill>
                  <a:schemeClr val="tx1"/>
                </a:solidFill>
              </a:rPr>
              <a:t>	</a:t>
            </a:r>
            <a:r>
              <a:rPr lang="en-IN" sz="2400" dirty="0" smtClean="0">
                <a:solidFill>
                  <a:schemeClr val="tx1"/>
                </a:solidFill>
              </a:rPr>
              <a:t>		</a:t>
            </a:r>
            <a:r>
              <a:rPr lang="en-IN" sz="2400" dirty="0" err="1" smtClean="0">
                <a:solidFill>
                  <a:schemeClr val="tx1"/>
                </a:solidFill>
              </a:rPr>
              <a:t>Hafiza</a:t>
            </a:r>
            <a:endParaRPr lang="en-IN" sz="2400" dirty="0" smtClean="0">
              <a:solidFill>
                <a:schemeClr val="tx1"/>
              </a:solidFill>
            </a:endParaRPr>
          </a:p>
          <a:p>
            <a:pPr algn="l"/>
            <a:r>
              <a:rPr lang="en-IN" sz="2400" dirty="0">
                <a:solidFill>
                  <a:schemeClr val="tx1"/>
                </a:solidFill>
              </a:rPr>
              <a:t>	</a:t>
            </a:r>
            <a:r>
              <a:rPr lang="en-IN" sz="2400" dirty="0" smtClean="0">
                <a:solidFill>
                  <a:schemeClr val="tx1"/>
                </a:solidFill>
              </a:rPr>
              <a:t>		Daksh S Patel</a:t>
            </a:r>
          </a:p>
          <a:p>
            <a:pPr algn="l"/>
            <a:r>
              <a:rPr lang="en-IN" sz="2400" dirty="0">
                <a:solidFill>
                  <a:schemeClr val="tx1"/>
                </a:solidFill>
              </a:rPr>
              <a:t>	</a:t>
            </a:r>
            <a:r>
              <a:rPr lang="en-IN" sz="2400" dirty="0" smtClean="0">
                <a:solidFill>
                  <a:schemeClr val="tx1"/>
                </a:solidFill>
              </a:rPr>
              <a:t>		</a:t>
            </a:r>
            <a:r>
              <a:rPr lang="en-IN" sz="2400" dirty="0" err="1" smtClean="0">
                <a:solidFill>
                  <a:schemeClr val="tx1"/>
                </a:solidFill>
              </a:rPr>
              <a:t>Kajol</a:t>
            </a:r>
            <a:r>
              <a:rPr lang="en-IN" sz="2400" dirty="0" smtClean="0">
                <a:solidFill>
                  <a:schemeClr val="tx1"/>
                </a:solidFill>
              </a:rPr>
              <a:t> Patel</a:t>
            </a:r>
          </a:p>
          <a:p>
            <a:pPr algn="l"/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4" name="Picture 4" descr="Image result for gateway cor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4" t="37186" r="4571" b="39100"/>
          <a:stretch/>
        </p:blipFill>
        <p:spPr bwMode="auto">
          <a:xfrm>
            <a:off x="1409047" y="427158"/>
            <a:ext cx="2698416" cy="708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907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Data Dictionary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043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809" y="0"/>
            <a:ext cx="8596668" cy="1320800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Use Case Diagram</a:t>
            </a:r>
            <a:endParaRPr lang="en-IN" b="1" dirty="0">
              <a:solidFill>
                <a:srgbClr val="0070C0"/>
              </a:solidFill>
            </a:endParaRPr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99997472-BCB3-4C01-8E64-5298FB3866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6880" y="679269"/>
            <a:ext cx="6557554" cy="606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90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70C0"/>
                </a:solidFill>
              </a:rPr>
              <a:t>Data Flow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FC5DA26-393B-4876-A03C-7EC5055751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356734"/>
            <a:ext cx="8596312" cy="348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76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A866FE7-100E-4379-B680-D8BFC1441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366" y="657460"/>
            <a:ext cx="7924800" cy="567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69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70C0"/>
                </a:solidFill>
              </a:rPr>
              <a:t>UI Design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375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70C0"/>
                </a:solidFill>
              </a:rPr>
              <a:t>UI Design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15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70C0"/>
                </a:solidFill>
              </a:rPr>
              <a:t>UI Design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161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70C0"/>
                </a:solidFill>
              </a:rPr>
              <a:t>Future Work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652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Bibliography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33573"/>
            <a:ext cx="8596668" cy="456242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https://docs.microsoft.com/en-us/aspnet/mvc</a:t>
            </a:r>
            <a:r>
              <a:rPr lang="en-IN" sz="2400" dirty="0" smtClean="0"/>
              <a:t>/</a:t>
            </a:r>
            <a:endParaRPr lang="en-IN" sz="2400" dirty="0"/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https://docs.microsoft.com/en-us/sql/sql-server/?view=sql-server-ver15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https://docs.microsoft.com/en-us/dotnet/csharp/programming-guide/concepts/linq/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https://www.telerik.com/documentation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https://getbootstrap.com/docs/4.4/getting-started/introduction/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306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631" y="2682240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THANK YOU !!!!</a:t>
            </a:r>
            <a:endParaRPr lang="en-IN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57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8606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Content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72909"/>
            <a:ext cx="8596668" cy="3880773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Project Definition</a:t>
            </a:r>
          </a:p>
          <a:p>
            <a:r>
              <a:rPr lang="en-US" sz="2000" dirty="0"/>
              <a:t>Project </a:t>
            </a:r>
            <a:r>
              <a:rPr lang="en-US" sz="2000" dirty="0" smtClean="0"/>
              <a:t>Plan</a:t>
            </a:r>
            <a:endParaRPr lang="en-US" sz="2000" dirty="0"/>
          </a:p>
          <a:p>
            <a:r>
              <a:rPr lang="en-US" sz="2000" dirty="0"/>
              <a:t>Software and Hardware requirements</a:t>
            </a:r>
          </a:p>
          <a:p>
            <a:r>
              <a:rPr lang="en-US" sz="2000" dirty="0"/>
              <a:t>Functional and Non-Functional requirements</a:t>
            </a:r>
          </a:p>
          <a:p>
            <a:r>
              <a:rPr lang="en-US" sz="2000" dirty="0" smtClean="0"/>
              <a:t>Data Dictionary</a:t>
            </a:r>
          </a:p>
          <a:p>
            <a:r>
              <a:rPr lang="en-US" sz="2000" dirty="0" smtClean="0"/>
              <a:t>UML </a:t>
            </a:r>
            <a:r>
              <a:rPr lang="en-US" sz="2000" dirty="0"/>
              <a:t>Diagrams</a:t>
            </a:r>
          </a:p>
          <a:p>
            <a:r>
              <a:rPr lang="en-US" sz="2000" dirty="0" smtClean="0"/>
              <a:t>UI </a:t>
            </a:r>
            <a:r>
              <a:rPr lang="en-US" sz="2000" dirty="0"/>
              <a:t>Design</a:t>
            </a:r>
          </a:p>
          <a:p>
            <a:r>
              <a:rPr lang="en-US" sz="2000" dirty="0"/>
              <a:t>Future Work</a:t>
            </a:r>
          </a:p>
          <a:p>
            <a:r>
              <a:rPr lang="en-US" sz="2000" dirty="0"/>
              <a:t>Conclusion</a:t>
            </a:r>
          </a:p>
          <a:p>
            <a:r>
              <a:rPr lang="en-US" sz="2000" dirty="0"/>
              <a:t>Bibliography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664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7680"/>
            <a:ext cx="8596668" cy="1320800"/>
          </a:xfrm>
        </p:spPr>
        <p:txBody>
          <a:bodyPr/>
          <a:lstStyle/>
          <a:p>
            <a:r>
              <a:rPr lang="en-IN" b="1" dirty="0" smtClean="0">
                <a:solidFill>
                  <a:srgbClr val="0070C0"/>
                </a:solidFill>
              </a:rPr>
              <a:t>Car Remarketing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08480"/>
            <a:ext cx="8596668" cy="3880773"/>
          </a:xfrm>
        </p:spPr>
        <p:txBody>
          <a:bodyPr>
            <a:normAutofit/>
          </a:bodyPr>
          <a:lstStyle/>
          <a:p>
            <a:r>
              <a:rPr lang="en-US" sz="2000" dirty="0"/>
              <a:t>Car remarketing is web based application built for the car leasing company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/>
              <a:t>In European countries there is a practice of leasing a car for long period of time instead of buying it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/>
              <a:t>So this web application is intended to serve that problem by providing an interface for the company as well as the user or customer.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41842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810760"/>
            <a:ext cx="8596668" cy="1320800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Project Plan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Design Models and </a:t>
            </a:r>
            <a:r>
              <a:rPr lang="en-US" sz="2000" dirty="0" smtClean="0"/>
              <a:t>Mockups.</a:t>
            </a:r>
          </a:p>
          <a:p>
            <a:endParaRPr lang="en-US" sz="2000" dirty="0"/>
          </a:p>
          <a:p>
            <a:r>
              <a:rPr lang="en-US" sz="2000" dirty="0"/>
              <a:t>Developing NFP</a:t>
            </a:r>
          </a:p>
          <a:p>
            <a:endParaRPr lang="en-US" sz="2000" dirty="0"/>
          </a:p>
          <a:p>
            <a:r>
              <a:rPr lang="en-US" sz="2000" dirty="0"/>
              <a:t>Development Sprint</a:t>
            </a:r>
          </a:p>
          <a:p>
            <a:endParaRPr lang="en-US" sz="2000" dirty="0"/>
          </a:p>
          <a:p>
            <a:r>
              <a:rPr lang="en-US" sz="2000" dirty="0" smtClean="0"/>
              <a:t>Testing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6609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Software Requirements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000" dirty="0"/>
              <a:t>Visual Studio </a:t>
            </a:r>
            <a:r>
              <a:rPr lang="en-IN" sz="2000" dirty="0" smtClean="0"/>
              <a:t>Code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20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000" dirty="0"/>
              <a:t>Microsoft Visual Studio </a:t>
            </a:r>
            <a:r>
              <a:rPr lang="en-IN" sz="2000" dirty="0" smtClean="0"/>
              <a:t>2017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20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000" dirty="0" smtClean="0"/>
              <a:t>SSMS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20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000" dirty="0" smtClean="0"/>
              <a:t>Microsoft </a:t>
            </a:r>
            <a:r>
              <a:rPr lang="en-IN" sz="2000" dirty="0"/>
              <a:t>.NET Framework 4.0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885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Hardware Requirements</a:t>
            </a:r>
            <a:endParaRPr lang="en-IN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dirty="0"/>
              <a:t>Windows 7, Windows Server 2008 or </a:t>
            </a:r>
            <a:r>
              <a:rPr lang="en-IN" sz="2000" dirty="0" smtClean="0"/>
              <a:t>higher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dirty="0"/>
              <a:t>4 GB of RAM </a:t>
            </a:r>
            <a:r>
              <a:rPr lang="en-IN" sz="2000" dirty="0" smtClean="0"/>
              <a:t>recommended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dirty="0"/>
              <a:t>1.8 GHz or faster processor. Dual-core or better </a:t>
            </a:r>
            <a:r>
              <a:rPr lang="en-IN" sz="2000" dirty="0" smtClean="0"/>
              <a:t>recommended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dirty="0"/>
              <a:t>SQL Server requires a minimum of 6 GB of available hard-disk space.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20659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Functional Requirements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334760"/>
            <a:ext cx="8596668" cy="3880773"/>
          </a:xfrm>
        </p:spPr>
        <p:txBody>
          <a:bodyPr>
            <a:normAutofit fontScale="55000" lnSpcReduction="20000"/>
          </a:bodyPr>
          <a:lstStyle/>
          <a:p>
            <a:r>
              <a:rPr lang="en-US" sz="3600" dirty="0"/>
              <a:t>View all available rental cars.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3600" dirty="0"/>
          </a:p>
          <a:p>
            <a:r>
              <a:rPr lang="en-US" sz="3600" dirty="0"/>
              <a:t>Search for desired car by model, seating capacity, and </a:t>
            </a:r>
            <a:r>
              <a:rPr lang="en-US" sz="3600" dirty="0" smtClean="0"/>
              <a:t>cost.</a:t>
            </a:r>
            <a:endParaRPr lang="en-US" sz="3600" dirty="0"/>
          </a:p>
          <a:p>
            <a:pPr>
              <a:buFont typeface="Wingdings" panose="05000000000000000000" pitchFamily="2" charset="2"/>
              <a:buChar char="q"/>
            </a:pPr>
            <a:endParaRPr lang="en-US" sz="3600" dirty="0"/>
          </a:p>
          <a:p>
            <a:r>
              <a:rPr lang="en-US" sz="3600" dirty="0"/>
              <a:t>Select their desired rental car </a:t>
            </a:r>
            <a:r>
              <a:rPr lang="en-US" sz="3600" dirty="0" smtClean="0"/>
              <a:t>.</a:t>
            </a:r>
            <a:endParaRPr lang="en-US" sz="3600" dirty="0"/>
          </a:p>
          <a:p>
            <a:pPr>
              <a:buFont typeface="Wingdings" panose="05000000000000000000" pitchFamily="2" charset="2"/>
              <a:buChar char="q"/>
            </a:pPr>
            <a:endParaRPr lang="en-US" sz="3600" dirty="0"/>
          </a:p>
          <a:p>
            <a:r>
              <a:rPr lang="en-US" sz="3600" dirty="0" smtClean="0"/>
              <a:t>Allow </a:t>
            </a:r>
            <a:r>
              <a:rPr lang="en-US" sz="3600" dirty="0"/>
              <a:t>the customer to log </a:t>
            </a:r>
            <a:r>
              <a:rPr lang="en-US" sz="3600" dirty="0" smtClean="0"/>
              <a:t>in.</a:t>
            </a:r>
          </a:p>
          <a:p>
            <a:endParaRPr lang="en-US" sz="3600" dirty="0" smtClean="0"/>
          </a:p>
          <a:p>
            <a:r>
              <a:rPr lang="en-US" sz="3600" dirty="0"/>
              <a:t>Allow administrators to change what cars are available for rent/lease/Direct </a:t>
            </a:r>
            <a:r>
              <a:rPr lang="en-US" sz="3600" dirty="0" smtClean="0"/>
              <a:t>Purchase</a:t>
            </a:r>
            <a:endParaRPr lang="en-US" sz="3600" dirty="0"/>
          </a:p>
          <a:p>
            <a:pPr>
              <a:buFont typeface="Wingdings" panose="05000000000000000000" pitchFamily="2" charset="2"/>
              <a:buChar char="q"/>
            </a:pP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35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Functional Requirements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Send an email to send quote.</a:t>
            </a:r>
          </a:p>
          <a:p>
            <a:endParaRPr lang="en-US" sz="2000" dirty="0"/>
          </a:p>
          <a:p>
            <a:r>
              <a:rPr lang="en-US" sz="2000" dirty="0"/>
              <a:t>Allow the user select and provide a payment type.</a:t>
            </a:r>
          </a:p>
          <a:p>
            <a:endParaRPr lang="en-US" sz="2000" dirty="0" smtClean="0"/>
          </a:p>
          <a:p>
            <a:r>
              <a:rPr lang="en-US" sz="2000" dirty="0" smtClean="0"/>
              <a:t>Select </a:t>
            </a:r>
            <a:r>
              <a:rPr lang="en-US" sz="2000" dirty="0"/>
              <a:t>length of rental and planned drop-off </a:t>
            </a:r>
            <a:r>
              <a:rPr lang="en-US" sz="2000" dirty="0" smtClean="0"/>
              <a:t>date.</a:t>
            </a:r>
          </a:p>
          <a:p>
            <a:endParaRPr lang="en-US" sz="2000" dirty="0" smtClean="0"/>
          </a:p>
          <a:p>
            <a:r>
              <a:rPr lang="en-US" sz="2000" dirty="0"/>
              <a:t>Calculate tax rates, customer </a:t>
            </a:r>
            <a:r>
              <a:rPr lang="en-US" sz="2000" dirty="0" smtClean="0"/>
              <a:t>totals.</a:t>
            </a:r>
          </a:p>
          <a:p>
            <a:endParaRPr lang="en-US" sz="2000" dirty="0"/>
          </a:p>
          <a:p>
            <a:r>
              <a:rPr lang="en-US" sz="2000" dirty="0"/>
              <a:t>Keep and display a </a:t>
            </a:r>
            <a:r>
              <a:rPr lang="en-US" sz="2000" dirty="0" err="1"/>
              <a:t>wishlist</a:t>
            </a:r>
            <a:r>
              <a:rPr lang="en-US" sz="2000" dirty="0"/>
              <a:t> of cars selected by </a:t>
            </a:r>
            <a:r>
              <a:rPr lang="en-US" sz="2000" dirty="0" smtClean="0"/>
              <a:t>user.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1745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Non-Functional Requirements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Easy to </a:t>
            </a:r>
            <a:r>
              <a:rPr lang="en-IN" sz="2000" dirty="0" smtClean="0"/>
              <a:t>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Safe and </a:t>
            </a:r>
            <a:r>
              <a:rPr lang="en-IN" sz="2000" dirty="0" smtClean="0"/>
              <a:t>secure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High Performance and Quick response </a:t>
            </a:r>
            <a:r>
              <a:rPr lang="en-IN" sz="2000" dirty="0" smtClean="0"/>
              <a:t>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GDPR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545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</TotalTime>
  <Words>304</Words>
  <Application>Microsoft Office PowerPoint</Application>
  <PresentationFormat>Widescreen</PresentationFormat>
  <Paragraphs>91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Trebuchet MS</vt:lpstr>
      <vt:lpstr>Wingdings</vt:lpstr>
      <vt:lpstr>Wingdings 3</vt:lpstr>
      <vt:lpstr>Facet</vt:lpstr>
      <vt:lpstr>Car Remarketing </vt:lpstr>
      <vt:lpstr>Content</vt:lpstr>
      <vt:lpstr>Car Remarketing</vt:lpstr>
      <vt:lpstr>Project Plan</vt:lpstr>
      <vt:lpstr>Software Requirements</vt:lpstr>
      <vt:lpstr>Hardware Requirements</vt:lpstr>
      <vt:lpstr>Functional Requirements</vt:lpstr>
      <vt:lpstr>Functional Requirements</vt:lpstr>
      <vt:lpstr>Non-Functional Requirements</vt:lpstr>
      <vt:lpstr>Data Dictionary</vt:lpstr>
      <vt:lpstr>Use Case Diagram</vt:lpstr>
      <vt:lpstr>Data Flow Diagram</vt:lpstr>
      <vt:lpstr>PowerPoint Presentation</vt:lpstr>
      <vt:lpstr>UI Design</vt:lpstr>
      <vt:lpstr>UI Design</vt:lpstr>
      <vt:lpstr>UI Design</vt:lpstr>
      <vt:lpstr>Future Work</vt:lpstr>
      <vt:lpstr>Bibliography</vt:lpstr>
      <vt:lpstr> THANK YOU !!!!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Remarketing</dc:title>
  <dc:creator>Dell</dc:creator>
  <cp:lastModifiedBy>Dell</cp:lastModifiedBy>
  <cp:revision>9</cp:revision>
  <dcterms:created xsi:type="dcterms:W3CDTF">2020-03-11T16:18:33Z</dcterms:created>
  <dcterms:modified xsi:type="dcterms:W3CDTF">2020-03-11T17:09:19Z</dcterms:modified>
</cp:coreProperties>
</file>