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3840163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594"/>
    <a:srgbClr val="001135"/>
    <a:srgbClr val="07C2F9"/>
    <a:srgbClr val="02C8FF"/>
    <a:srgbClr val="08BFF7"/>
    <a:srgbClr val="0CADE9"/>
    <a:srgbClr val="0E98D7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75" d="100"/>
          <a:sy n="75" d="100"/>
        </p:scale>
        <p:origin x="186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1143000"/>
            <a:ext cx="7346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40"/>
            <a:ext cx="18936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806340"/>
            <a:ext cx="18936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806340"/>
            <a:ext cx="18936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806340"/>
            <a:ext cx="18936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71953"/>
            <a:ext cx="8359200" cy="1478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284623"/>
            <a:ext cx="8308800" cy="117724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6883"/>
            <a:ext cx="1599250" cy="5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71953"/>
            <a:ext cx="8359200" cy="1478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284623"/>
            <a:ext cx="8308800" cy="117724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4" y="25429"/>
            <a:ext cx="1589957" cy="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40"/>
            <a:ext cx="83088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3470926"/>
            <a:ext cx="1009152" cy="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40"/>
            <a:ext cx="83088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52"/>
            <a:ext cx="8308800" cy="1314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806340"/>
            <a:ext cx="83088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803646"/>
            <a:ext cx="8308800" cy="26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803646"/>
            <a:ext cx="8308800" cy="26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40"/>
            <a:ext cx="40104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806340"/>
            <a:ext cx="40104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806340"/>
            <a:ext cx="40104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806340"/>
            <a:ext cx="40104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40"/>
            <a:ext cx="25920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806340"/>
            <a:ext cx="25920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806340"/>
            <a:ext cx="25920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800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9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806340"/>
            <a:ext cx="25920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806340"/>
            <a:ext cx="25920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806340"/>
            <a:ext cx="25920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56442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56454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56442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56454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1516920"/>
            <a:ext cx="2565642" cy="8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1516920"/>
            <a:ext cx="2565642" cy="8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56442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56454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596253"/>
            <a:ext cx="4536000" cy="91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3470926"/>
            <a:ext cx="1009152" cy="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row: Up 35">
            <a:extLst>
              <a:ext uri="{FF2B5EF4-FFF2-40B4-BE49-F238E27FC236}">
                <a16:creationId xmlns:a16="http://schemas.microsoft.com/office/drawing/2014/main" id="{87C198C1-6FE2-406B-BEC9-E35240E7054C}"/>
              </a:ext>
            </a:extLst>
          </p:cNvPr>
          <p:cNvSpPr/>
          <p:nvPr/>
        </p:nvSpPr>
        <p:spPr>
          <a:xfrm>
            <a:off x="4442327" y="492373"/>
            <a:ext cx="259346" cy="1835151"/>
          </a:xfrm>
          <a:prstGeom prst="upArrow">
            <a:avLst>
              <a:gd name="adj1" fmla="val 50000"/>
              <a:gd name="adj2" fmla="val 15756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D13862E-7579-4AB6-B28F-F5C765013C98}"/>
              </a:ext>
            </a:extLst>
          </p:cNvPr>
          <p:cNvSpPr/>
          <p:nvPr/>
        </p:nvSpPr>
        <p:spPr>
          <a:xfrm rot="14400000">
            <a:off x="3384655" y="2310441"/>
            <a:ext cx="259346" cy="1835151"/>
          </a:xfrm>
          <a:prstGeom prst="upArrow">
            <a:avLst>
              <a:gd name="adj1" fmla="val 50000"/>
              <a:gd name="adj2" fmla="val 15756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DA84BC8C-B134-4B8C-840D-A5F0DDB29695}"/>
              </a:ext>
            </a:extLst>
          </p:cNvPr>
          <p:cNvSpPr/>
          <p:nvPr/>
        </p:nvSpPr>
        <p:spPr>
          <a:xfrm rot="7200000">
            <a:off x="5503175" y="2307265"/>
            <a:ext cx="259346" cy="1835151"/>
          </a:xfrm>
          <a:prstGeom prst="upArrow">
            <a:avLst>
              <a:gd name="adj1" fmla="val 50000"/>
              <a:gd name="adj2" fmla="val 15756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DB1384-6612-4478-BC58-6B313C8F12A5}"/>
              </a:ext>
            </a:extLst>
          </p:cNvPr>
          <p:cNvSpPr/>
          <p:nvPr/>
        </p:nvSpPr>
        <p:spPr>
          <a:xfrm>
            <a:off x="4181475" y="2237826"/>
            <a:ext cx="781050" cy="7810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24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</a:t>
            </a:r>
            <a:endParaRPr lang="de-DE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166D39-9293-491C-A7DB-5003C764F991}"/>
              </a:ext>
            </a:extLst>
          </p:cNvPr>
          <p:cNvSpPr/>
          <p:nvPr/>
        </p:nvSpPr>
        <p:spPr>
          <a:xfrm>
            <a:off x="6393454" y="1920081"/>
            <a:ext cx="1718962" cy="76978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" tIns="18288" rIns="18288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 Reliable Low Latency Communication</a:t>
            </a:r>
            <a:endParaRPr lang="de-DE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681EF9E-5FD5-415D-B268-B4265207255C}"/>
              </a:ext>
            </a:extLst>
          </p:cNvPr>
          <p:cNvSpPr/>
          <p:nvPr/>
        </p:nvSpPr>
        <p:spPr>
          <a:xfrm>
            <a:off x="2258257" y="710946"/>
            <a:ext cx="1467884" cy="54432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" tIns="18288" rIns="18288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 Mobile </a:t>
            </a:r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BroadBand</a:t>
            </a:r>
            <a:endParaRPr lang="de-DE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A2441F-2B2B-45F6-AD75-6F011657927A}"/>
              </a:ext>
            </a:extLst>
          </p:cNvPr>
          <p:cNvGrpSpPr/>
          <p:nvPr/>
        </p:nvGrpSpPr>
        <p:grpSpPr>
          <a:xfrm>
            <a:off x="355408" y="2994535"/>
            <a:ext cx="2275089" cy="736482"/>
            <a:chOff x="537710" y="2990005"/>
            <a:chExt cx="2275089" cy="7364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A352BF89-00B6-4F25-A17D-F06552EA6718}"/>
                </a:ext>
              </a:extLst>
            </p:cNvPr>
            <p:cNvSpPr/>
            <p:nvPr/>
          </p:nvSpPr>
          <p:spPr>
            <a:xfrm>
              <a:off x="537710" y="3395422"/>
              <a:ext cx="2275089" cy="331065"/>
            </a:xfrm>
            <a:prstGeom prst="trapezoid">
              <a:avLst>
                <a:gd name="adj" fmla="val 5037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High num. of devices</a:t>
              </a:r>
              <a:endParaRPr lang="de-DE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E30D338D-09FC-47A3-A402-FE8943B92F8E}"/>
                </a:ext>
              </a:extLst>
            </p:cNvPr>
            <p:cNvSpPr/>
            <p:nvPr/>
          </p:nvSpPr>
          <p:spPr>
            <a:xfrm>
              <a:off x="737941" y="2990005"/>
              <a:ext cx="1892048" cy="331065"/>
            </a:xfrm>
            <a:prstGeom prst="trapezoid">
              <a:avLst>
                <a:gd name="adj" fmla="val 5037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Low energy</a:t>
              </a:r>
              <a:endParaRPr lang="de-DE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6A5F2-0870-45AF-8A8B-5A945382F4C9}"/>
              </a:ext>
            </a:extLst>
          </p:cNvPr>
          <p:cNvGrpSpPr/>
          <p:nvPr/>
        </p:nvGrpSpPr>
        <p:grpSpPr>
          <a:xfrm>
            <a:off x="6513505" y="2994535"/>
            <a:ext cx="2275089" cy="736482"/>
            <a:chOff x="537710" y="2990005"/>
            <a:chExt cx="2275089" cy="7364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Trapezoid 52">
              <a:extLst>
                <a:ext uri="{FF2B5EF4-FFF2-40B4-BE49-F238E27FC236}">
                  <a16:creationId xmlns:a16="http://schemas.microsoft.com/office/drawing/2014/main" id="{3B5665C6-29CA-4411-AF34-C63A87924DBB}"/>
                </a:ext>
              </a:extLst>
            </p:cNvPr>
            <p:cNvSpPr/>
            <p:nvPr/>
          </p:nvSpPr>
          <p:spPr>
            <a:xfrm>
              <a:off x="537710" y="3395422"/>
              <a:ext cx="2275089" cy="331065"/>
            </a:xfrm>
            <a:prstGeom prst="trapezoid">
              <a:avLst>
                <a:gd name="adj" fmla="val 5037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High reliability</a:t>
              </a:r>
              <a:endParaRPr lang="de-DE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F1D777B3-1E24-4AF4-B153-57B6C287DBDF}"/>
                </a:ext>
              </a:extLst>
            </p:cNvPr>
            <p:cNvSpPr/>
            <p:nvPr/>
          </p:nvSpPr>
          <p:spPr>
            <a:xfrm>
              <a:off x="737941" y="2990005"/>
              <a:ext cx="1892048" cy="331065"/>
            </a:xfrm>
            <a:prstGeom prst="trapezoid">
              <a:avLst>
                <a:gd name="adj" fmla="val 5037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Low latency</a:t>
              </a:r>
              <a:endParaRPr lang="de-DE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61F9F0EF-E3D8-4448-9F62-36E89D6E38F5}"/>
              </a:ext>
            </a:extLst>
          </p:cNvPr>
          <p:cNvSpPr/>
          <p:nvPr/>
        </p:nvSpPr>
        <p:spPr>
          <a:xfrm>
            <a:off x="3625976" y="67594"/>
            <a:ext cx="1892048" cy="331065"/>
          </a:xfrm>
          <a:prstGeom prst="trapezoid">
            <a:avLst>
              <a:gd name="adj" fmla="val 50373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 data rates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975C79-C215-4F07-9024-53E3AF01B8B2}"/>
              </a:ext>
            </a:extLst>
          </p:cNvPr>
          <p:cNvSpPr/>
          <p:nvPr/>
        </p:nvSpPr>
        <p:spPr>
          <a:xfrm>
            <a:off x="3414713" y="3138728"/>
            <a:ext cx="2321904" cy="225941"/>
          </a:xfrm>
          <a:custGeom>
            <a:avLst/>
            <a:gdLst>
              <a:gd name="connsiteX0" fmla="*/ 0 w 2623624"/>
              <a:gd name="connsiteY0" fmla="*/ 0 h 7034"/>
              <a:gd name="connsiteX1" fmla="*/ 2623624 w 2623624"/>
              <a:gd name="connsiteY1" fmla="*/ 7034 h 7034"/>
              <a:gd name="connsiteX0" fmla="*/ 0 w 10000"/>
              <a:gd name="connsiteY0" fmla="*/ 458585 h 468585"/>
              <a:gd name="connsiteX1" fmla="*/ 10000 w 10000"/>
              <a:gd name="connsiteY1" fmla="*/ 468585 h 468585"/>
              <a:gd name="connsiteX0" fmla="*/ 0 w 10000"/>
              <a:gd name="connsiteY0" fmla="*/ 785913 h 795913"/>
              <a:gd name="connsiteX1" fmla="*/ 10000 w 10000"/>
              <a:gd name="connsiteY1" fmla="*/ 795913 h 795913"/>
              <a:gd name="connsiteX0" fmla="*/ 0 w 10000"/>
              <a:gd name="connsiteY0" fmla="*/ 693188 h 703188"/>
              <a:gd name="connsiteX1" fmla="*/ 10000 w 10000"/>
              <a:gd name="connsiteY1" fmla="*/ 703188 h 703188"/>
              <a:gd name="connsiteX0" fmla="*/ 0 w 10000"/>
              <a:gd name="connsiteY0" fmla="*/ 494788 h 504788"/>
              <a:gd name="connsiteX1" fmla="*/ 10000 w 10000"/>
              <a:gd name="connsiteY1" fmla="*/ 504788 h 504788"/>
              <a:gd name="connsiteX0" fmla="*/ 0 w 10000"/>
              <a:gd name="connsiteY0" fmla="*/ 77639 h 87639"/>
              <a:gd name="connsiteX1" fmla="*/ 10000 w 10000"/>
              <a:gd name="connsiteY1" fmla="*/ 87639 h 87639"/>
              <a:gd name="connsiteX0" fmla="*/ 0 w 10000"/>
              <a:gd name="connsiteY0" fmla="*/ 371830 h 381830"/>
              <a:gd name="connsiteX1" fmla="*/ 10000 w 10000"/>
              <a:gd name="connsiteY1" fmla="*/ 381830 h 381830"/>
              <a:gd name="connsiteX0" fmla="*/ 0 w 10000"/>
              <a:gd name="connsiteY0" fmla="*/ 582783 h 592783"/>
              <a:gd name="connsiteX1" fmla="*/ 10000 w 10000"/>
              <a:gd name="connsiteY1" fmla="*/ 592783 h 592783"/>
              <a:gd name="connsiteX0" fmla="*/ 0 w 10000"/>
              <a:gd name="connsiteY0" fmla="*/ 452657 h 462657"/>
              <a:gd name="connsiteX1" fmla="*/ 10000 w 10000"/>
              <a:gd name="connsiteY1" fmla="*/ 462657 h 462657"/>
              <a:gd name="connsiteX0" fmla="*/ 0 w 10000"/>
              <a:gd name="connsiteY0" fmla="*/ 311214 h 321214"/>
              <a:gd name="connsiteX1" fmla="*/ 10000 w 10000"/>
              <a:gd name="connsiteY1" fmla="*/ 321214 h 32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321214">
                <a:moveTo>
                  <a:pt x="0" y="311214"/>
                </a:moveTo>
                <a:cubicBezTo>
                  <a:pt x="4356" y="-84928"/>
                  <a:pt x="5690" y="-125598"/>
                  <a:pt x="10000" y="321214"/>
                </a:cubicBezTo>
              </a:path>
            </a:pathLst>
          </a:custGeom>
          <a:noFill/>
          <a:ln w="254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BBC01EC-86C8-4418-B4BE-F5DFBEB93206}"/>
              </a:ext>
            </a:extLst>
          </p:cNvPr>
          <p:cNvSpPr/>
          <p:nvPr/>
        </p:nvSpPr>
        <p:spPr>
          <a:xfrm rot="14400000">
            <a:off x="3956068" y="2184201"/>
            <a:ext cx="2321904" cy="225941"/>
          </a:xfrm>
          <a:custGeom>
            <a:avLst/>
            <a:gdLst>
              <a:gd name="connsiteX0" fmla="*/ 0 w 2623624"/>
              <a:gd name="connsiteY0" fmla="*/ 0 h 7034"/>
              <a:gd name="connsiteX1" fmla="*/ 2623624 w 2623624"/>
              <a:gd name="connsiteY1" fmla="*/ 7034 h 7034"/>
              <a:gd name="connsiteX0" fmla="*/ 0 w 10000"/>
              <a:gd name="connsiteY0" fmla="*/ 458585 h 468585"/>
              <a:gd name="connsiteX1" fmla="*/ 10000 w 10000"/>
              <a:gd name="connsiteY1" fmla="*/ 468585 h 468585"/>
              <a:gd name="connsiteX0" fmla="*/ 0 w 10000"/>
              <a:gd name="connsiteY0" fmla="*/ 785913 h 795913"/>
              <a:gd name="connsiteX1" fmla="*/ 10000 w 10000"/>
              <a:gd name="connsiteY1" fmla="*/ 795913 h 795913"/>
              <a:gd name="connsiteX0" fmla="*/ 0 w 10000"/>
              <a:gd name="connsiteY0" fmla="*/ 693188 h 703188"/>
              <a:gd name="connsiteX1" fmla="*/ 10000 w 10000"/>
              <a:gd name="connsiteY1" fmla="*/ 703188 h 703188"/>
              <a:gd name="connsiteX0" fmla="*/ 0 w 10000"/>
              <a:gd name="connsiteY0" fmla="*/ 494788 h 504788"/>
              <a:gd name="connsiteX1" fmla="*/ 10000 w 10000"/>
              <a:gd name="connsiteY1" fmla="*/ 504788 h 504788"/>
              <a:gd name="connsiteX0" fmla="*/ 0 w 10000"/>
              <a:gd name="connsiteY0" fmla="*/ 77639 h 87639"/>
              <a:gd name="connsiteX1" fmla="*/ 10000 w 10000"/>
              <a:gd name="connsiteY1" fmla="*/ 87639 h 87639"/>
              <a:gd name="connsiteX0" fmla="*/ 0 w 10000"/>
              <a:gd name="connsiteY0" fmla="*/ 371830 h 381830"/>
              <a:gd name="connsiteX1" fmla="*/ 10000 w 10000"/>
              <a:gd name="connsiteY1" fmla="*/ 381830 h 381830"/>
              <a:gd name="connsiteX0" fmla="*/ 0 w 10000"/>
              <a:gd name="connsiteY0" fmla="*/ 582783 h 592783"/>
              <a:gd name="connsiteX1" fmla="*/ 10000 w 10000"/>
              <a:gd name="connsiteY1" fmla="*/ 592783 h 592783"/>
              <a:gd name="connsiteX0" fmla="*/ 0 w 10000"/>
              <a:gd name="connsiteY0" fmla="*/ 452657 h 462657"/>
              <a:gd name="connsiteX1" fmla="*/ 10000 w 10000"/>
              <a:gd name="connsiteY1" fmla="*/ 462657 h 462657"/>
              <a:gd name="connsiteX0" fmla="*/ 0 w 10000"/>
              <a:gd name="connsiteY0" fmla="*/ 311214 h 321214"/>
              <a:gd name="connsiteX1" fmla="*/ 10000 w 10000"/>
              <a:gd name="connsiteY1" fmla="*/ 321214 h 32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321214">
                <a:moveTo>
                  <a:pt x="0" y="311214"/>
                </a:moveTo>
                <a:cubicBezTo>
                  <a:pt x="4356" y="-84928"/>
                  <a:pt x="5690" y="-125598"/>
                  <a:pt x="10000" y="321214"/>
                </a:cubicBezTo>
              </a:path>
            </a:pathLst>
          </a:custGeom>
          <a:noFill/>
          <a:ln w="254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3246BCE-E630-40B9-8CA5-B4526495D707}"/>
              </a:ext>
            </a:extLst>
          </p:cNvPr>
          <p:cNvSpPr/>
          <p:nvPr/>
        </p:nvSpPr>
        <p:spPr>
          <a:xfrm rot="7200000">
            <a:off x="2878199" y="2172919"/>
            <a:ext cx="2321904" cy="225941"/>
          </a:xfrm>
          <a:custGeom>
            <a:avLst/>
            <a:gdLst>
              <a:gd name="connsiteX0" fmla="*/ 0 w 2623624"/>
              <a:gd name="connsiteY0" fmla="*/ 0 h 7034"/>
              <a:gd name="connsiteX1" fmla="*/ 2623624 w 2623624"/>
              <a:gd name="connsiteY1" fmla="*/ 7034 h 7034"/>
              <a:gd name="connsiteX0" fmla="*/ 0 w 10000"/>
              <a:gd name="connsiteY0" fmla="*/ 458585 h 468585"/>
              <a:gd name="connsiteX1" fmla="*/ 10000 w 10000"/>
              <a:gd name="connsiteY1" fmla="*/ 468585 h 468585"/>
              <a:gd name="connsiteX0" fmla="*/ 0 w 10000"/>
              <a:gd name="connsiteY0" fmla="*/ 785913 h 795913"/>
              <a:gd name="connsiteX1" fmla="*/ 10000 w 10000"/>
              <a:gd name="connsiteY1" fmla="*/ 795913 h 795913"/>
              <a:gd name="connsiteX0" fmla="*/ 0 w 10000"/>
              <a:gd name="connsiteY0" fmla="*/ 693188 h 703188"/>
              <a:gd name="connsiteX1" fmla="*/ 10000 w 10000"/>
              <a:gd name="connsiteY1" fmla="*/ 703188 h 703188"/>
              <a:gd name="connsiteX0" fmla="*/ 0 w 10000"/>
              <a:gd name="connsiteY0" fmla="*/ 494788 h 504788"/>
              <a:gd name="connsiteX1" fmla="*/ 10000 w 10000"/>
              <a:gd name="connsiteY1" fmla="*/ 504788 h 504788"/>
              <a:gd name="connsiteX0" fmla="*/ 0 w 10000"/>
              <a:gd name="connsiteY0" fmla="*/ 77639 h 87639"/>
              <a:gd name="connsiteX1" fmla="*/ 10000 w 10000"/>
              <a:gd name="connsiteY1" fmla="*/ 87639 h 87639"/>
              <a:gd name="connsiteX0" fmla="*/ 0 w 10000"/>
              <a:gd name="connsiteY0" fmla="*/ 371830 h 381830"/>
              <a:gd name="connsiteX1" fmla="*/ 10000 w 10000"/>
              <a:gd name="connsiteY1" fmla="*/ 381830 h 381830"/>
              <a:gd name="connsiteX0" fmla="*/ 0 w 10000"/>
              <a:gd name="connsiteY0" fmla="*/ 582783 h 592783"/>
              <a:gd name="connsiteX1" fmla="*/ 10000 w 10000"/>
              <a:gd name="connsiteY1" fmla="*/ 592783 h 592783"/>
              <a:gd name="connsiteX0" fmla="*/ 0 w 10000"/>
              <a:gd name="connsiteY0" fmla="*/ 452657 h 462657"/>
              <a:gd name="connsiteX1" fmla="*/ 10000 w 10000"/>
              <a:gd name="connsiteY1" fmla="*/ 462657 h 462657"/>
              <a:gd name="connsiteX0" fmla="*/ 0 w 10000"/>
              <a:gd name="connsiteY0" fmla="*/ 311214 h 321214"/>
              <a:gd name="connsiteX1" fmla="*/ 10000 w 10000"/>
              <a:gd name="connsiteY1" fmla="*/ 321214 h 32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321214">
                <a:moveTo>
                  <a:pt x="0" y="311214"/>
                </a:moveTo>
                <a:cubicBezTo>
                  <a:pt x="4356" y="-84928"/>
                  <a:pt x="5690" y="-125598"/>
                  <a:pt x="10000" y="321214"/>
                </a:cubicBezTo>
              </a:path>
            </a:pathLst>
          </a:custGeom>
          <a:noFill/>
          <a:ln w="254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67FB96-01AD-40E0-92CB-05D1BB7A1F08}"/>
              </a:ext>
            </a:extLst>
          </p:cNvPr>
          <p:cNvSpPr/>
          <p:nvPr/>
        </p:nvSpPr>
        <p:spPr>
          <a:xfrm>
            <a:off x="3121416" y="3218490"/>
            <a:ext cx="293297" cy="2932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de-DE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F93C6D-7E7F-45B3-B3B5-B6C34B05BFFF}"/>
              </a:ext>
            </a:extLst>
          </p:cNvPr>
          <p:cNvSpPr/>
          <p:nvPr/>
        </p:nvSpPr>
        <p:spPr>
          <a:xfrm>
            <a:off x="5736616" y="3218490"/>
            <a:ext cx="293297" cy="2932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de-DE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3F0A-0C80-4015-B162-E521F61F7D44}"/>
              </a:ext>
            </a:extLst>
          </p:cNvPr>
          <p:cNvSpPr/>
          <p:nvPr/>
        </p:nvSpPr>
        <p:spPr>
          <a:xfrm>
            <a:off x="4425351" y="950562"/>
            <a:ext cx="293297" cy="2932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de-DE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F306C3-A360-4135-BCB9-4DBE81A7C317}"/>
              </a:ext>
            </a:extLst>
          </p:cNvPr>
          <p:cNvSpPr/>
          <p:nvPr/>
        </p:nvSpPr>
        <p:spPr>
          <a:xfrm flipH="1">
            <a:off x="3766094" y="1228614"/>
            <a:ext cx="638969" cy="151236"/>
          </a:xfrm>
          <a:custGeom>
            <a:avLst/>
            <a:gdLst>
              <a:gd name="connsiteX0" fmla="*/ 0 w 1308100"/>
              <a:gd name="connsiteY0" fmla="*/ 0 h 527050"/>
              <a:gd name="connsiteX1" fmla="*/ 1308100 w 1308100"/>
              <a:gd name="connsiteY1" fmla="*/ 527050 h 527050"/>
              <a:gd name="connsiteX0" fmla="*/ 0 w 638969"/>
              <a:gd name="connsiteY0" fmla="*/ 8603 h 65624"/>
              <a:gd name="connsiteX1" fmla="*/ 638969 w 638969"/>
              <a:gd name="connsiteY1" fmla="*/ 57021 h 65624"/>
              <a:gd name="connsiteX0" fmla="*/ 0 w 638969"/>
              <a:gd name="connsiteY0" fmla="*/ 0 h 172939"/>
              <a:gd name="connsiteX1" fmla="*/ 638969 w 638969"/>
              <a:gd name="connsiteY1" fmla="*/ 48418 h 172939"/>
              <a:gd name="connsiteX0" fmla="*/ 0 w 638969"/>
              <a:gd name="connsiteY0" fmla="*/ 0 h 184276"/>
              <a:gd name="connsiteX1" fmla="*/ 638969 w 638969"/>
              <a:gd name="connsiteY1" fmla="*/ 48418 h 184276"/>
              <a:gd name="connsiteX0" fmla="*/ 0 w 638969"/>
              <a:gd name="connsiteY0" fmla="*/ 0 h 166556"/>
              <a:gd name="connsiteX1" fmla="*/ 638969 w 638969"/>
              <a:gd name="connsiteY1" fmla="*/ 48418 h 166556"/>
              <a:gd name="connsiteX0" fmla="*/ 0 w 638969"/>
              <a:gd name="connsiteY0" fmla="*/ 0 h 151236"/>
              <a:gd name="connsiteX1" fmla="*/ 638969 w 638969"/>
              <a:gd name="connsiteY1" fmla="*/ 48418 h 15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969" h="151236">
                <a:moveTo>
                  <a:pt x="0" y="0"/>
                </a:moveTo>
                <a:cubicBezTo>
                  <a:pt x="147901" y="154252"/>
                  <a:pt x="386292" y="222779"/>
                  <a:pt x="638969" y="48418"/>
                </a:cubicBezTo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27757FC-00F5-4AD2-A078-A9C35182D851}"/>
              </a:ext>
            </a:extLst>
          </p:cNvPr>
          <p:cNvSpPr/>
          <p:nvPr/>
        </p:nvSpPr>
        <p:spPr>
          <a:xfrm rot="18977101" flipV="1">
            <a:off x="5751790" y="2799405"/>
            <a:ext cx="638969" cy="151236"/>
          </a:xfrm>
          <a:custGeom>
            <a:avLst/>
            <a:gdLst>
              <a:gd name="connsiteX0" fmla="*/ 0 w 1308100"/>
              <a:gd name="connsiteY0" fmla="*/ 0 h 527050"/>
              <a:gd name="connsiteX1" fmla="*/ 1308100 w 1308100"/>
              <a:gd name="connsiteY1" fmla="*/ 527050 h 527050"/>
              <a:gd name="connsiteX0" fmla="*/ 0 w 638969"/>
              <a:gd name="connsiteY0" fmla="*/ 8603 h 65624"/>
              <a:gd name="connsiteX1" fmla="*/ 638969 w 638969"/>
              <a:gd name="connsiteY1" fmla="*/ 57021 h 65624"/>
              <a:gd name="connsiteX0" fmla="*/ 0 w 638969"/>
              <a:gd name="connsiteY0" fmla="*/ 0 h 172939"/>
              <a:gd name="connsiteX1" fmla="*/ 638969 w 638969"/>
              <a:gd name="connsiteY1" fmla="*/ 48418 h 172939"/>
              <a:gd name="connsiteX0" fmla="*/ 0 w 638969"/>
              <a:gd name="connsiteY0" fmla="*/ 0 h 184276"/>
              <a:gd name="connsiteX1" fmla="*/ 638969 w 638969"/>
              <a:gd name="connsiteY1" fmla="*/ 48418 h 184276"/>
              <a:gd name="connsiteX0" fmla="*/ 0 w 638969"/>
              <a:gd name="connsiteY0" fmla="*/ 0 h 166556"/>
              <a:gd name="connsiteX1" fmla="*/ 638969 w 638969"/>
              <a:gd name="connsiteY1" fmla="*/ 48418 h 166556"/>
              <a:gd name="connsiteX0" fmla="*/ 0 w 638969"/>
              <a:gd name="connsiteY0" fmla="*/ 0 h 151236"/>
              <a:gd name="connsiteX1" fmla="*/ 638969 w 638969"/>
              <a:gd name="connsiteY1" fmla="*/ 48418 h 15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969" h="151236">
                <a:moveTo>
                  <a:pt x="0" y="0"/>
                </a:moveTo>
                <a:cubicBezTo>
                  <a:pt x="147901" y="154252"/>
                  <a:pt x="386292" y="222779"/>
                  <a:pt x="638969" y="48418"/>
                </a:cubicBezTo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3D05C17-5811-443C-9CA9-11FB1450E743}"/>
              </a:ext>
            </a:extLst>
          </p:cNvPr>
          <p:cNvSpPr/>
          <p:nvPr/>
        </p:nvSpPr>
        <p:spPr>
          <a:xfrm rot="2622899" flipH="1" flipV="1">
            <a:off x="2749285" y="2782235"/>
            <a:ext cx="638969" cy="151236"/>
          </a:xfrm>
          <a:custGeom>
            <a:avLst/>
            <a:gdLst>
              <a:gd name="connsiteX0" fmla="*/ 0 w 1308100"/>
              <a:gd name="connsiteY0" fmla="*/ 0 h 527050"/>
              <a:gd name="connsiteX1" fmla="*/ 1308100 w 1308100"/>
              <a:gd name="connsiteY1" fmla="*/ 527050 h 527050"/>
              <a:gd name="connsiteX0" fmla="*/ 0 w 638969"/>
              <a:gd name="connsiteY0" fmla="*/ 8603 h 65624"/>
              <a:gd name="connsiteX1" fmla="*/ 638969 w 638969"/>
              <a:gd name="connsiteY1" fmla="*/ 57021 h 65624"/>
              <a:gd name="connsiteX0" fmla="*/ 0 w 638969"/>
              <a:gd name="connsiteY0" fmla="*/ 0 h 172939"/>
              <a:gd name="connsiteX1" fmla="*/ 638969 w 638969"/>
              <a:gd name="connsiteY1" fmla="*/ 48418 h 172939"/>
              <a:gd name="connsiteX0" fmla="*/ 0 w 638969"/>
              <a:gd name="connsiteY0" fmla="*/ 0 h 184276"/>
              <a:gd name="connsiteX1" fmla="*/ 638969 w 638969"/>
              <a:gd name="connsiteY1" fmla="*/ 48418 h 184276"/>
              <a:gd name="connsiteX0" fmla="*/ 0 w 638969"/>
              <a:gd name="connsiteY0" fmla="*/ 0 h 166556"/>
              <a:gd name="connsiteX1" fmla="*/ 638969 w 638969"/>
              <a:gd name="connsiteY1" fmla="*/ 48418 h 166556"/>
              <a:gd name="connsiteX0" fmla="*/ 0 w 638969"/>
              <a:gd name="connsiteY0" fmla="*/ 0 h 151236"/>
              <a:gd name="connsiteX1" fmla="*/ 638969 w 638969"/>
              <a:gd name="connsiteY1" fmla="*/ 48418 h 15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969" h="151236">
                <a:moveTo>
                  <a:pt x="0" y="0"/>
                </a:moveTo>
                <a:cubicBezTo>
                  <a:pt x="147901" y="154252"/>
                  <a:pt x="386292" y="222779"/>
                  <a:pt x="638969" y="48418"/>
                </a:cubicBezTo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DBF916F-C63E-472F-B73E-C86A163CF1BF}"/>
              </a:ext>
            </a:extLst>
          </p:cNvPr>
          <p:cNvSpPr/>
          <p:nvPr/>
        </p:nvSpPr>
        <p:spPr>
          <a:xfrm>
            <a:off x="1653540" y="2109425"/>
            <a:ext cx="1093050" cy="54432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" tIns="18288" rIns="18288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of Things</a:t>
            </a:r>
            <a:endParaRPr lang="de-DE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2006/metadata/properties"/>
    <ds:schemaRef ds:uri="http://purl.org/dc/dcmitype/"/>
    <ds:schemaRef ds:uri="71c5aaf6-e6ce-465b-b873-5148d2a4c105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160</cp:revision>
  <dcterms:created xsi:type="dcterms:W3CDTF">2019-06-25T08:22:25Z</dcterms:created>
  <dcterms:modified xsi:type="dcterms:W3CDTF">2022-02-05T15:24:54Z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