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4750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2C8FF"/>
    <a:srgbClr val="08BFF7"/>
    <a:srgbClr val="0CADE9"/>
    <a:srgbClr val="0E98D7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0238" y="1143000"/>
            <a:ext cx="8118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71"/>
            <a:ext cx="18936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729671"/>
            <a:ext cx="18936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729671"/>
            <a:ext cx="18936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729671"/>
            <a:ext cx="18936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62"/>
            <a:ext cx="8359200" cy="1337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067398"/>
            <a:ext cx="8308800" cy="1065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4325"/>
            <a:ext cx="1599250" cy="4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62"/>
            <a:ext cx="8359200" cy="1337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067398"/>
            <a:ext cx="8308800" cy="1065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0" y="23011"/>
            <a:ext cx="1589957" cy="4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71"/>
            <a:ext cx="83088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140908"/>
            <a:ext cx="1009152" cy="2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71"/>
            <a:ext cx="83088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7"/>
            <a:ext cx="8308800" cy="1189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29671"/>
            <a:ext cx="83088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71"/>
            <a:ext cx="40104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71"/>
            <a:ext cx="40104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71"/>
            <a:ext cx="40104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729671"/>
            <a:ext cx="4010400" cy="2405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71"/>
            <a:ext cx="25920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729671"/>
            <a:ext cx="25920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729671"/>
            <a:ext cx="2592000" cy="2405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8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4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729671"/>
            <a:ext cx="2592000" cy="2405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729671"/>
            <a:ext cx="2592000" cy="2405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729671"/>
            <a:ext cx="2592000" cy="2405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1380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91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1380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91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372688"/>
            <a:ext cx="2565642" cy="7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372688"/>
            <a:ext cx="2565642" cy="7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21380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91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9"/>
            <a:ext cx="4536000" cy="826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140908"/>
            <a:ext cx="1009152" cy="2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rapezoid 106">
            <a:extLst>
              <a:ext uri="{FF2B5EF4-FFF2-40B4-BE49-F238E27FC236}">
                <a16:creationId xmlns:a16="http://schemas.microsoft.com/office/drawing/2014/main" id="{A4A614A2-DF2D-4852-A8FF-BA09C1BC3E62}"/>
              </a:ext>
            </a:extLst>
          </p:cNvPr>
          <p:cNvSpPr>
            <a:spLocks noChangeAspect="1"/>
          </p:cNvSpPr>
          <p:nvPr/>
        </p:nvSpPr>
        <p:spPr>
          <a:xfrm>
            <a:off x="2714405" y="34449"/>
            <a:ext cx="3960716" cy="3291840"/>
          </a:xfrm>
          <a:prstGeom prst="trapezoid">
            <a:avLst>
              <a:gd name="adj" fmla="val 5113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32153A0-C45F-4BE3-A84B-60655BA8A435}"/>
              </a:ext>
            </a:extLst>
          </p:cNvPr>
          <p:cNvSpPr/>
          <p:nvPr/>
        </p:nvSpPr>
        <p:spPr>
          <a:xfrm>
            <a:off x="2651100" y="1136299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B63992-2D2C-41EE-9613-F1EA0F64D3D7}"/>
              </a:ext>
            </a:extLst>
          </p:cNvPr>
          <p:cNvSpPr/>
          <p:nvPr/>
        </p:nvSpPr>
        <p:spPr>
          <a:xfrm>
            <a:off x="2651100" y="589183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E9265A-C860-4E5E-B4E8-54EACD1836E0}"/>
              </a:ext>
            </a:extLst>
          </p:cNvPr>
          <p:cNvSpPr/>
          <p:nvPr/>
        </p:nvSpPr>
        <p:spPr>
          <a:xfrm>
            <a:off x="2651100" y="1683415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5C296FE-29BC-4CC9-8925-B2D0383CD459}"/>
              </a:ext>
            </a:extLst>
          </p:cNvPr>
          <p:cNvSpPr/>
          <p:nvPr/>
        </p:nvSpPr>
        <p:spPr>
          <a:xfrm>
            <a:off x="2651100" y="2230531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5F3F9B-B9B0-4E5D-A547-F5C4A7190535}"/>
              </a:ext>
            </a:extLst>
          </p:cNvPr>
          <p:cNvSpPr/>
          <p:nvPr/>
        </p:nvSpPr>
        <p:spPr>
          <a:xfrm>
            <a:off x="2651100" y="2777649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Remembering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E03B278-C1DD-44EF-BF39-F30F73B5AADA}"/>
              </a:ext>
            </a:extLst>
          </p:cNvPr>
          <p:cNvSpPr/>
          <p:nvPr/>
        </p:nvSpPr>
        <p:spPr>
          <a:xfrm>
            <a:off x="2651100" y="42067"/>
            <a:ext cx="4087326" cy="5486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6A9AD37C-C972-4F2D-93E3-0B1C48328E72}"/>
              </a:ext>
            </a:extLst>
          </p:cNvPr>
          <p:cNvSpPr/>
          <p:nvPr/>
        </p:nvSpPr>
        <p:spPr>
          <a:xfrm>
            <a:off x="1200293" y="855162"/>
            <a:ext cx="259346" cy="1611823"/>
          </a:xfrm>
          <a:prstGeom prst="upArrow">
            <a:avLst>
              <a:gd name="adj1" fmla="val 50000"/>
              <a:gd name="adj2" fmla="val 15756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52630A9-6514-4FD5-B50B-5E18B8F8DA45}"/>
              </a:ext>
            </a:extLst>
          </p:cNvPr>
          <p:cNvSpPr/>
          <p:nvPr/>
        </p:nvSpPr>
        <p:spPr>
          <a:xfrm>
            <a:off x="951029" y="2519173"/>
            <a:ext cx="757874" cy="2578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8FECFD9-F75E-4D6F-B8F3-26CDF9B0BCEC}"/>
              </a:ext>
            </a:extLst>
          </p:cNvPr>
          <p:cNvSpPr/>
          <p:nvPr/>
        </p:nvSpPr>
        <p:spPr>
          <a:xfrm>
            <a:off x="951029" y="527538"/>
            <a:ext cx="757874" cy="2754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D3A60510-A8E6-49D5-AAC0-F1B8CC581DA1}"/>
              </a:ext>
            </a:extLst>
          </p:cNvPr>
          <p:cNvSpPr/>
          <p:nvPr/>
        </p:nvSpPr>
        <p:spPr>
          <a:xfrm>
            <a:off x="387244" y="855162"/>
            <a:ext cx="259346" cy="1611823"/>
          </a:xfrm>
          <a:prstGeom prst="upArrow">
            <a:avLst>
              <a:gd name="adj1" fmla="val 50000"/>
              <a:gd name="adj2" fmla="val 15756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9C17541-81C3-4340-A038-064CCC6416B0}"/>
              </a:ext>
            </a:extLst>
          </p:cNvPr>
          <p:cNvSpPr/>
          <p:nvPr/>
        </p:nvSpPr>
        <p:spPr>
          <a:xfrm>
            <a:off x="137980" y="2519173"/>
            <a:ext cx="757874" cy="2584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F6B36FB-FEB1-4989-B209-3541CF83D5F0}"/>
              </a:ext>
            </a:extLst>
          </p:cNvPr>
          <p:cNvSpPr/>
          <p:nvPr/>
        </p:nvSpPr>
        <p:spPr>
          <a:xfrm>
            <a:off x="137980" y="527538"/>
            <a:ext cx="757874" cy="2754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9160386-6D49-4BA6-A566-52CA7EF30CCF}"/>
              </a:ext>
            </a:extLst>
          </p:cNvPr>
          <p:cNvSpPr/>
          <p:nvPr/>
        </p:nvSpPr>
        <p:spPr>
          <a:xfrm>
            <a:off x="1889893" y="1657051"/>
            <a:ext cx="1876321" cy="60076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" tIns="36576" rIns="36576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b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2637F4-5271-471E-9905-C8599DF02182}"/>
              </a:ext>
            </a:extLst>
          </p:cNvPr>
          <p:cNvSpPr/>
          <p:nvPr/>
        </p:nvSpPr>
        <p:spPr>
          <a:xfrm>
            <a:off x="6798139" y="2959636"/>
            <a:ext cx="2002964" cy="18466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specific facts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A9E36-6D17-4E36-8C5F-0C2FF87D3969}"/>
              </a:ext>
            </a:extLst>
          </p:cNvPr>
          <p:cNvSpPr/>
          <p:nvPr/>
        </p:nvSpPr>
        <p:spPr>
          <a:xfrm>
            <a:off x="6517912" y="2252626"/>
            <a:ext cx="2407905" cy="4867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Grasp meaning of</a:t>
            </a:r>
            <a:b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instructional materials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7AB84D-829D-4E41-A5F9-DE06F028EC8E}"/>
              </a:ext>
            </a:extLst>
          </p:cNvPr>
          <p:cNvSpPr/>
          <p:nvPr/>
        </p:nvSpPr>
        <p:spPr>
          <a:xfrm>
            <a:off x="6237685" y="1679600"/>
            <a:ext cx="2002964" cy="52079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information in new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(but similar) situation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012EF5-A2DE-4C04-A976-28315AB282BA}"/>
              </a:ext>
            </a:extLst>
          </p:cNvPr>
          <p:cNvSpPr/>
          <p:nvPr/>
        </p:nvSpPr>
        <p:spPr>
          <a:xfrm>
            <a:off x="5957457" y="1205930"/>
            <a:ext cx="2002964" cy="35617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apart the known and identify relationships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85381E-BCD8-4A3C-B8C9-25DA8F138A5B}"/>
              </a:ext>
            </a:extLst>
          </p:cNvPr>
          <p:cNvSpPr/>
          <p:nvPr/>
        </p:nvSpPr>
        <p:spPr>
          <a:xfrm>
            <a:off x="5677229" y="641078"/>
            <a:ext cx="2002964" cy="37390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information and make a judgement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849BC8-E1FF-40FB-94E4-F2EDAADF35BC}"/>
              </a:ext>
            </a:extLst>
          </p:cNvPr>
          <p:cNvSpPr/>
          <p:nvPr/>
        </p:nvSpPr>
        <p:spPr>
          <a:xfrm>
            <a:off x="5397001" y="77750"/>
            <a:ext cx="2002964" cy="38859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information to</a:t>
            </a:r>
            <a:b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something new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D582B77-07A8-41E7-9EAD-59907AEEB1D2}"/>
              </a:ext>
            </a:extLst>
          </p:cNvPr>
          <p:cNvSpPr/>
          <p:nvPr/>
        </p:nvSpPr>
        <p:spPr>
          <a:xfrm>
            <a:off x="2172443" y="1111348"/>
            <a:ext cx="1876320" cy="60076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" tIns="36576" rIns="36576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b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c5aaf6-e6ce-465b-b873-5148d2a4c105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150</cp:revision>
  <dcterms:created xsi:type="dcterms:W3CDTF">2019-06-25T08:22:25Z</dcterms:created>
  <dcterms:modified xsi:type="dcterms:W3CDTF">2022-02-05T18:56:24Z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