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237807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1758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16038" y="1143000"/>
            <a:ext cx="9490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39"/>
            <a:ext cx="151488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499339"/>
            <a:ext cx="151488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499339"/>
            <a:ext cx="151488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499339"/>
            <a:ext cx="151488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416122"/>
            <a:ext cx="6687360" cy="9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414789"/>
            <a:ext cx="6647040" cy="7290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0" y="16650"/>
            <a:ext cx="1279400" cy="3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416122"/>
            <a:ext cx="6687360" cy="9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414789"/>
            <a:ext cx="6647040" cy="7290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2" y="15753"/>
            <a:ext cx="1271966" cy="3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39"/>
            <a:ext cx="664704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7" y="2149422"/>
            <a:ext cx="807322" cy="1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39"/>
            <a:ext cx="664704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2"/>
            <a:ext cx="6647040" cy="8139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0" y="499339"/>
            <a:ext cx="664704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0" y="497672"/>
            <a:ext cx="6647040" cy="1647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0" y="497672"/>
            <a:ext cx="6647040" cy="1647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39"/>
            <a:ext cx="320832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499339"/>
            <a:ext cx="320832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499339"/>
            <a:ext cx="320832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0" y="499339"/>
            <a:ext cx="320832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39"/>
            <a:ext cx="2073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6" y="499339"/>
            <a:ext cx="2073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499339"/>
            <a:ext cx="2073600" cy="16461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3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50" y="499339"/>
            <a:ext cx="20736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8" y="499339"/>
            <a:ext cx="20736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2" y="499339"/>
            <a:ext cx="2073600" cy="1646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1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2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7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6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6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3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4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1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8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2160453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2160527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2160453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2160527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1" y="939376"/>
            <a:ext cx="2052514" cy="4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1" y="939376"/>
            <a:ext cx="2052514" cy="4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2" y="2160453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2" y="2160527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227033"/>
            <a:ext cx="3628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7" y="2149422"/>
            <a:ext cx="807322" cy="1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rapezoid 199">
            <a:extLst>
              <a:ext uri="{FF2B5EF4-FFF2-40B4-BE49-F238E27FC236}">
                <a16:creationId xmlns:a16="http://schemas.microsoft.com/office/drawing/2014/main" id="{98C19A70-FED0-4743-8CA6-FD20D91E0318}"/>
              </a:ext>
            </a:extLst>
          </p:cNvPr>
          <p:cNvSpPr/>
          <p:nvPr/>
        </p:nvSpPr>
        <p:spPr>
          <a:xfrm rot="16200000">
            <a:off x="4100081" y="151346"/>
            <a:ext cx="1480138" cy="1777546"/>
          </a:xfrm>
          <a:prstGeom prst="trapezoid">
            <a:avLst>
              <a:gd name="adj" fmla="val 29483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64" name="Trapezoid 263">
            <a:extLst>
              <a:ext uri="{FF2B5EF4-FFF2-40B4-BE49-F238E27FC236}">
                <a16:creationId xmlns:a16="http://schemas.microsoft.com/office/drawing/2014/main" id="{2C8F3BD1-3EE6-4B61-A6D2-38B48B11B13A}"/>
              </a:ext>
            </a:extLst>
          </p:cNvPr>
          <p:cNvSpPr/>
          <p:nvPr/>
        </p:nvSpPr>
        <p:spPr>
          <a:xfrm rot="5400000">
            <a:off x="1648089" y="151346"/>
            <a:ext cx="1480138" cy="1777546"/>
          </a:xfrm>
          <a:prstGeom prst="trapezoid">
            <a:avLst>
              <a:gd name="adj" fmla="val 29483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6EFC53-EDBA-4924-8B55-2E5B0BA33424}"/>
              </a:ext>
            </a:extLst>
          </p:cNvPr>
          <p:cNvSpPr/>
          <p:nvPr/>
        </p:nvSpPr>
        <p:spPr>
          <a:xfrm>
            <a:off x="1671698" y="765928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83D6B5-343C-40E1-BED4-B83DE2543ECC}"/>
              </a:ext>
            </a:extLst>
          </p:cNvPr>
          <p:cNvSpPr/>
          <p:nvPr/>
        </p:nvSpPr>
        <p:spPr>
          <a:xfrm>
            <a:off x="1671698" y="1067803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6B2304-CEB4-40F8-9943-E9F6E139CA6D}"/>
              </a:ext>
            </a:extLst>
          </p:cNvPr>
          <p:cNvSpPr/>
          <p:nvPr/>
        </p:nvSpPr>
        <p:spPr>
          <a:xfrm>
            <a:off x="1671698" y="1369679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72B29D-D777-43F3-AE7D-FC043A93C804}"/>
              </a:ext>
            </a:extLst>
          </p:cNvPr>
          <p:cNvSpPr/>
          <p:nvPr/>
        </p:nvSpPr>
        <p:spPr>
          <a:xfrm>
            <a:off x="1671698" y="464054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6F20229-3A5F-48E1-893A-069AEF55EF2C}"/>
              </a:ext>
            </a:extLst>
          </p:cNvPr>
          <p:cNvSpPr/>
          <p:nvPr/>
        </p:nvSpPr>
        <p:spPr>
          <a:xfrm>
            <a:off x="2287920" y="614991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82ADBA-86F2-4348-8CFF-65814704DF6D}"/>
              </a:ext>
            </a:extLst>
          </p:cNvPr>
          <p:cNvSpPr/>
          <p:nvPr/>
        </p:nvSpPr>
        <p:spPr>
          <a:xfrm>
            <a:off x="2287920" y="916866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3ED6EB-F601-4637-BB6D-52EEA3FD19FC}"/>
              </a:ext>
            </a:extLst>
          </p:cNvPr>
          <p:cNvSpPr/>
          <p:nvPr/>
        </p:nvSpPr>
        <p:spPr>
          <a:xfrm>
            <a:off x="2287920" y="1218742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DF1F30-8512-4996-82F8-AC5DF8E39475}"/>
              </a:ext>
            </a:extLst>
          </p:cNvPr>
          <p:cNvSpPr/>
          <p:nvPr/>
        </p:nvSpPr>
        <p:spPr>
          <a:xfrm>
            <a:off x="2904142" y="765924"/>
            <a:ext cx="246707" cy="24670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87DD6E-31BA-4BF6-9803-BA5CA542B131}"/>
              </a:ext>
            </a:extLst>
          </p:cNvPr>
          <p:cNvSpPr/>
          <p:nvPr/>
        </p:nvSpPr>
        <p:spPr>
          <a:xfrm>
            <a:off x="2904142" y="1067799"/>
            <a:ext cx="246707" cy="24670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E96058-B6E5-40B7-860F-63EBDF819FF9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>
            <a:off x="1918405" y="587408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7139678-C00B-4636-A660-11E28831DE97}"/>
              </a:ext>
            </a:extLst>
          </p:cNvPr>
          <p:cNvCxnSpPr>
            <a:cxnSpLocks/>
            <a:stCxn id="56" idx="6"/>
            <a:endCxn id="59" idx="2"/>
          </p:cNvCxnSpPr>
          <p:nvPr/>
        </p:nvCxnSpPr>
        <p:spPr>
          <a:xfrm>
            <a:off x="1918405" y="587403"/>
            <a:ext cx="369515" cy="45281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F26E8D-E638-472A-A7EA-03DDDF03FED6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>
            <a:off x="1918405" y="587403"/>
            <a:ext cx="369515" cy="75468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011DDE-6AB5-4ACC-BEF9-706C66CB2611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 flipV="1">
            <a:off x="1918405" y="738345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B7180-AB90-465A-963A-92BD638D3380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1918405" y="889277"/>
            <a:ext cx="369515" cy="15093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06D672F-1433-4D67-BF9F-49375A0E623D}"/>
              </a:ext>
            </a:extLst>
          </p:cNvPr>
          <p:cNvCxnSpPr>
            <a:cxnSpLocks/>
            <a:stCxn id="53" idx="6"/>
            <a:endCxn id="60" idx="2"/>
          </p:cNvCxnSpPr>
          <p:nvPr/>
        </p:nvCxnSpPr>
        <p:spPr>
          <a:xfrm>
            <a:off x="1918405" y="889277"/>
            <a:ext cx="369515" cy="452814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8531F9-6447-472E-8969-E3CE728A1162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 flipV="1">
            <a:off x="1918405" y="738340"/>
            <a:ext cx="369515" cy="45281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37EB80-E967-49C2-A085-450FD1DFC23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 flipV="1">
            <a:off x="1918405" y="1040220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5FD88E-C3BA-4C6A-9760-DBF30B67A3E9}"/>
              </a:ext>
            </a:extLst>
          </p:cNvPr>
          <p:cNvCxnSpPr>
            <a:cxnSpLocks/>
            <a:stCxn id="54" idx="6"/>
            <a:endCxn id="60" idx="2"/>
          </p:cNvCxnSpPr>
          <p:nvPr/>
        </p:nvCxnSpPr>
        <p:spPr>
          <a:xfrm>
            <a:off x="1918405" y="1191157"/>
            <a:ext cx="369515" cy="150939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569AF6-9019-455B-B16B-7E9F0F7AAE57}"/>
              </a:ext>
            </a:extLst>
          </p:cNvPr>
          <p:cNvCxnSpPr>
            <a:cxnSpLocks/>
            <a:stCxn id="55" idx="6"/>
            <a:endCxn id="58" idx="2"/>
          </p:cNvCxnSpPr>
          <p:nvPr/>
        </p:nvCxnSpPr>
        <p:spPr>
          <a:xfrm flipV="1">
            <a:off x="1918405" y="738340"/>
            <a:ext cx="369515" cy="75468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C1ACE6-1276-4477-A575-0BD5D034FCDB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 flipV="1">
            <a:off x="1918405" y="1040220"/>
            <a:ext cx="369515" cy="452813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B2C0A5-D2B5-47B3-B803-5E4172BEA460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1918405" y="1342096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E4328C-6C5B-4AC9-8400-A11E1D5F73FA}"/>
              </a:ext>
            </a:extLst>
          </p:cNvPr>
          <p:cNvCxnSpPr>
            <a:cxnSpLocks/>
            <a:stCxn id="58" idx="6"/>
            <a:endCxn id="64" idx="2"/>
          </p:cNvCxnSpPr>
          <p:nvPr/>
        </p:nvCxnSpPr>
        <p:spPr>
          <a:xfrm>
            <a:off x="2534627" y="738340"/>
            <a:ext cx="369515" cy="15093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F8A6AC5-B353-4281-ADA0-41378B6D43E6}"/>
              </a:ext>
            </a:extLst>
          </p:cNvPr>
          <p:cNvCxnSpPr>
            <a:cxnSpLocks/>
            <a:stCxn id="58" idx="6"/>
            <a:endCxn id="65" idx="2"/>
          </p:cNvCxnSpPr>
          <p:nvPr/>
        </p:nvCxnSpPr>
        <p:spPr>
          <a:xfrm>
            <a:off x="2534627" y="738345"/>
            <a:ext cx="369515" cy="452813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CCA2FC-DEB7-4611-8A9B-3074383C9D20}"/>
              </a:ext>
            </a:extLst>
          </p:cNvPr>
          <p:cNvCxnSpPr>
            <a:cxnSpLocks/>
            <a:stCxn id="59" idx="6"/>
            <a:endCxn id="64" idx="2"/>
          </p:cNvCxnSpPr>
          <p:nvPr/>
        </p:nvCxnSpPr>
        <p:spPr>
          <a:xfrm flipV="1">
            <a:off x="2534627" y="889283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2EC0116-0DBB-46F5-B598-7242D1F608F0}"/>
              </a:ext>
            </a:extLst>
          </p:cNvPr>
          <p:cNvCxnSpPr>
            <a:cxnSpLocks/>
            <a:stCxn id="59" idx="6"/>
            <a:endCxn id="65" idx="2"/>
          </p:cNvCxnSpPr>
          <p:nvPr/>
        </p:nvCxnSpPr>
        <p:spPr>
          <a:xfrm>
            <a:off x="2534627" y="1040215"/>
            <a:ext cx="369515" cy="15093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CEFB699-0CB7-4416-94B6-C71C3C4C7123}"/>
              </a:ext>
            </a:extLst>
          </p:cNvPr>
          <p:cNvCxnSpPr>
            <a:cxnSpLocks/>
            <a:stCxn id="60" idx="6"/>
            <a:endCxn id="64" idx="2"/>
          </p:cNvCxnSpPr>
          <p:nvPr/>
        </p:nvCxnSpPr>
        <p:spPr>
          <a:xfrm flipV="1">
            <a:off x="2534627" y="889283"/>
            <a:ext cx="369515" cy="452813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404328-6CBE-4740-A2FA-48AED0DFD3ED}"/>
              </a:ext>
            </a:extLst>
          </p:cNvPr>
          <p:cNvCxnSpPr>
            <a:cxnSpLocks/>
            <a:stCxn id="60" idx="6"/>
            <a:endCxn id="65" idx="2"/>
          </p:cNvCxnSpPr>
          <p:nvPr/>
        </p:nvCxnSpPr>
        <p:spPr>
          <a:xfrm flipV="1">
            <a:off x="2534627" y="1191153"/>
            <a:ext cx="369515" cy="150938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63649E-FD37-44A5-86B5-5BA87AA35A65}"/>
              </a:ext>
            </a:extLst>
          </p:cNvPr>
          <p:cNvCxnSpPr>
            <a:cxnSpLocks/>
            <a:stCxn id="240" idx="3"/>
            <a:endCxn id="56" idx="2"/>
          </p:cNvCxnSpPr>
          <p:nvPr/>
        </p:nvCxnSpPr>
        <p:spPr>
          <a:xfrm>
            <a:off x="973777" y="587407"/>
            <a:ext cx="697916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BDD5B7D-9AD9-4D23-9A5E-D9B8558F238C}"/>
              </a:ext>
            </a:extLst>
          </p:cNvPr>
          <p:cNvCxnSpPr>
            <a:cxnSpLocks/>
            <a:stCxn id="127" idx="3"/>
            <a:endCxn id="53" idx="2"/>
          </p:cNvCxnSpPr>
          <p:nvPr/>
        </p:nvCxnSpPr>
        <p:spPr>
          <a:xfrm>
            <a:off x="973777" y="889281"/>
            <a:ext cx="697916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78C2D45-621E-438E-B8AB-22D92B9A8407}"/>
              </a:ext>
            </a:extLst>
          </p:cNvPr>
          <p:cNvSpPr/>
          <p:nvPr/>
        </p:nvSpPr>
        <p:spPr>
          <a:xfrm>
            <a:off x="855773" y="536269"/>
            <a:ext cx="118004" cy="10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5703E09-18C0-4D20-839C-F824AD37F507}"/>
              </a:ext>
            </a:extLst>
          </p:cNvPr>
          <p:cNvSpPr/>
          <p:nvPr/>
        </p:nvSpPr>
        <p:spPr>
          <a:xfrm>
            <a:off x="855773" y="838143"/>
            <a:ext cx="118004" cy="10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09E5EC7-C903-4335-8731-BFD9407AD57A}"/>
              </a:ext>
            </a:extLst>
          </p:cNvPr>
          <p:cNvSpPr/>
          <p:nvPr/>
        </p:nvSpPr>
        <p:spPr>
          <a:xfrm>
            <a:off x="855773" y="1140018"/>
            <a:ext cx="118004" cy="10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8C606C-A990-4674-968A-FC6E9FC5FF8B}"/>
              </a:ext>
            </a:extLst>
          </p:cNvPr>
          <p:cNvSpPr/>
          <p:nvPr/>
        </p:nvSpPr>
        <p:spPr>
          <a:xfrm>
            <a:off x="855773" y="1441894"/>
            <a:ext cx="118004" cy="10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5A8EB62-84EB-4674-B1D3-8E55D4B299A7}"/>
              </a:ext>
            </a:extLst>
          </p:cNvPr>
          <p:cNvCxnSpPr>
            <a:cxnSpLocks/>
            <a:stCxn id="128" idx="3"/>
            <a:endCxn id="54" idx="2"/>
          </p:cNvCxnSpPr>
          <p:nvPr/>
        </p:nvCxnSpPr>
        <p:spPr>
          <a:xfrm>
            <a:off x="973777" y="1191156"/>
            <a:ext cx="697916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326C1-A5AA-4AF4-9DF9-DAAD05B09C19}"/>
              </a:ext>
            </a:extLst>
          </p:cNvPr>
          <p:cNvCxnSpPr>
            <a:cxnSpLocks/>
            <a:stCxn id="129" idx="3"/>
            <a:endCxn id="55" idx="2"/>
          </p:cNvCxnSpPr>
          <p:nvPr/>
        </p:nvCxnSpPr>
        <p:spPr>
          <a:xfrm>
            <a:off x="973777" y="1493032"/>
            <a:ext cx="697916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74EB2709-270F-4EB1-8F2A-E5D1E4E86900}"/>
              </a:ext>
            </a:extLst>
          </p:cNvPr>
          <p:cNvSpPr/>
          <p:nvPr/>
        </p:nvSpPr>
        <p:spPr>
          <a:xfrm flipH="1">
            <a:off x="5333024" y="765928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ECD06DB-9A57-4188-82A4-6D7317A2A2A5}"/>
              </a:ext>
            </a:extLst>
          </p:cNvPr>
          <p:cNvSpPr/>
          <p:nvPr/>
        </p:nvSpPr>
        <p:spPr>
          <a:xfrm flipH="1">
            <a:off x="5333024" y="1067803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9CE9F84-DD28-4E28-9E09-EB82F5A57E95}"/>
              </a:ext>
            </a:extLst>
          </p:cNvPr>
          <p:cNvSpPr/>
          <p:nvPr/>
        </p:nvSpPr>
        <p:spPr>
          <a:xfrm flipH="1">
            <a:off x="5333024" y="1369679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8DD671C-0D0C-4D12-B84B-A07EDE150E78}"/>
              </a:ext>
            </a:extLst>
          </p:cNvPr>
          <p:cNvSpPr/>
          <p:nvPr/>
        </p:nvSpPr>
        <p:spPr>
          <a:xfrm flipH="1">
            <a:off x="5333024" y="464054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8C71FEB-8B87-4DEA-B131-265D35DDE95B}"/>
              </a:ext>
            </a:extLst>
          </p:cNvPr>
          <p:cNvSpPr/>
          <p:nvPr/>
        </p:nvSpPr>
        <p:spPr>
          <a:xfrm flipH="1">
            <a:off x="4716802" y="614991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91CC05E-2CE5-43E5-A8EA-CA3952B896E0}"/>
              </a:ext>
            </a:extLst>
          </p:cNvPr>
          <p:cNvSpPr/>
          <p:nvPr/>
        </p:nvSpPr>
        <p:spPr>
          <a:xfrm flipH="1">
            <a:off x="4716802" y="916866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BA3D7DE-032C-44DA-A5F6-6F6BF7D48C8D}"/>
              </a:ext>
            </a:extLst>
          </p:cNvPr>
          <p:cNvSpPr/>
          <p:nvPr/>
        </p:nvSpPr>
        <p:spPr>
          <a:xfrm flipH="1">
            <a:off x="4716802" y="1218742"/>
            <a:ext cx="246707" cy="24670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521A738-0CDB-44BD-92B0-6EA834BD0C3C}"/>
              </a:ext>
            </a:extLst>
          </p:cNvPr>
          <p:cNvSpPr/>
          <p:nvPr/>
        </p:nvSpPr>
        <p:spPr>
          <a:xfrm flipH="1">
            <a:off x="4100580" y="765924"/>
            <a:ext cx="246707" cy="24670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F6D51E80-F57F-4612-A9DC-CBC653948035}"/>
              </a:ext>
            </a:extLst>
          </p:cNvPr>
          <p:cNvSpPr/>
          <p:nvPr/>
        </p:nvSpPr>
        <p:spPr>
          <a:xfrm flipH="1">
            <a:off x="4100580" y="1067799"/>
            <a:ext cx="246707" cy="24670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569A26-AA27-4FF9-83FF-8639CC0978F6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 flipH="1">
            <a:off x="4963509" y="587408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18CCE0-D035-4330-BBDF-75F143DB4E70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H="1">
            <a:off x="4963509" y="587403"/>
            <a:ext cx="369515" cy="452812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394FC8F-ADAE-4752-8951-34EBA78607C9}"/>
              </a:ext>
            </a:extLst>
          </p:cNvPr>
          <p:cNvCxnSpPr>
            <a:cxnSpLocks/>
            <a:stCxn id="153" idx="6"/>
            <a:endCxn id="157" idx="2"/>
          </p:cNvCxnSpPr>
          <p:nvPr/>
        </p:nvCxnSpPr>
        <p:spPr>
          <a:xfrm flipH="1">
            <a:off x="4963509" y="587403"/>
            <a:ext cx="369515" cy="754688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77E3524-1235-4615-9ED5-B2F05424180F}"/>
              </a:ext>
            </a:extLst>
          </p:cNvPr>
          <p:cNvCxnSpPr>
            <a:cxnSpLocks/>
            <a:stCxn id="140" idx="6"/>
            <a:endCxn id="154" idx="2"/>
          </p:cNvCxnSpPr>
          <p:nvPr/>
        </p:nvCxnSpPr>
        <p:spPr>
          <a:xfrm flipH="1" flipV="1">
            <a:off x="4963509" y="738345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52C8FFE-3FA3-40FE-BB66-11BD1525E438}"/>
              </a:ext>
            </a:extLst>
          </p:cNvPr>
          <p:cNvCxnSpPr>
            <a:cxnSpLocks/>
            <a:stCxn id="140" idx="6"/>
            <a:endCxn id="156" idx="2"/>
          </p:cNvCxnSpPr>
          <p:nvPr/>
        </p:nvCxnSpPr>
        <p:spPr>
          <a:xfrm flipH="1">
            <a:off x="4963509" y="889277"/>
            <a:ext cx="369515" cy="150938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3A6C95-1876-4246-BE0A-F6FD1788F56A}"/>
              </a:ext>
            </a:extLst>
          </p:cNvPr>
          <p:cNvCxnSpPr>
            <a:cxnSpLocks/>
            <a:stCxn id="140" idx="6"/>
            <a:endCxn id="157" idx="2"/>
          </p:cNvCxnSpPr>
          <p:nvPr/>
        </p:nvCxnSpPr>
        <p:spPr>
          <a:xfrm flipH="1">
            <a:off x="4963509" y="889277"/>
            <a:ext cx="369515" cy="45281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8F0F0-8D8A-4EFA-9970-6234F257E1D3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 flipH="1" flipV="1">
            <a:off x="4963509" y="738340"/>
            <a:ext cx="369515" cy="452812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E7D3206-EADB-4121-ADF9-7EAA80177561}"/>
              </a:ext>
            </a:extLst>
          </p:cNvPr>
          <p:cNvCxnSpPr>
            <a:cxnSpLocks/>
            <a:stCxn id="143" idx="6"/>
            <a:endCxn id="156" idx="2"/>
          </p:cNvCxnSpPr>
          <p:nvPr/>
        </p:nvCxnSpPr>
        <p:spPr>
          <a:xfrm flipH="1" flipV="1">
            <a:off x="4963509" y="1040220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C66C7C2-EBE4-4594-AF3D-3C1250A5632F}"/>
              </a:ext>
            </a:extLst>
          </p:cNvPr>
          <p:cNvCxnSpPr>
            <a:cxnSpLocks/>
            <a:stCxn id="143" idx="6"/>
            <a:endCxn id="157" idx="2"/>
          </p:cNvCxnSpPr>
          <p:nvPr/>
        </p:nvCxnSpPr>
        <p:spPr>
          <a:xfrm flipH="1">
            <a:off x="4963509" y="1191157"/>
            <a:ext cx="369515" cy="150939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F58A08-1F47-4624-976F-017A4CDA6B81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H="1" flipV="1">
            <a:off x="4963509" y="738340"/>
            <a:ext cx="369515" cy="754688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4589A78-D3C1-4986-A279-641850BCFC1F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 flipH="1" flipV="1">
            <a:off x="4963509" y="1040220"/>
            <a:ext cx="369515" cy="452813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55F5F56-BC4E-4D50-B7B7-5C913A8D1E3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 flipH="1" flipV="1">
            <a:off x="4963509" y="1342096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2D3FBE-88A7-4709-AD34-992AB2ED8C7E}"/>
              </a:ext>
            </a:extLst>
          </p:cNvPr>
          <p:cNvCxnSpPr>
            <a:cxnSpLocks/>
            <a:stCxn id="154" idx="6"/>
            <a:endCxn id="161" idx="2"/>
          </p:cNvCxnSpPr>
          <p:nvPr/>
        </p:nvCxnSpPr>
        <p:spPr>
          <a:xfrm flipH="1">
            <a:off x="4347287" y="738340"/>
            <a:ext cx="369515" cy="150938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BD7FCCF-0E07-4433-9F54-6A2983EF64A0}"/>
              </a:ext>
            </a:extLst>
          </p:cNvPr>
          <p:cNvCxnSpPr>
            <a:cxnSpLocks/>
            <a:stCxn id="154" idx="6"/>
            <a:endCxn id="164" idx="2"/>
          </p:cNvCxnSpPr>
          <p:nvPr/>
        </p:nvCxnSpPr>
        <p:spPr>
          <a:xfrm flipH="1">
            <a:off x="4347287" y="738345"/>
            <a:ext cx="369515" cy="452813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96840EC-DCF1-49B7-B2EF-09C91BF3119D}"/>
              </a:ext>
            </a:extLst>
          </p:cNvPr>
          <p:cNvCxnSpPr>
            <a:cxnSpLocks/>
            <a:stCxn id="156" idx="6"/>
            <a:endCxn id="161" idx="2"/>
          </p:cNvCxnSpPr>
          <p:nvPr/>
        </p:nvCxnSpPr>
        <p:spPr>
          <a:xfrm flipH="1" flipV="1">
            <a:off x="4347287" y="889283"/>
            <a:ext cx="369515" cy="150937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063747D-76A1-4330-BCB2-4267B2D32BF4}"/>
              </a:ext>
            </a:extLst>
          </p:cNvPr>
          <p:cNvCxnSpPr>
            <a:cxnSpLocks/>
            <a:stCxn id="156" idx="6"/>
            <a:endCxn id="164" idx="2"/>
          </p:cNvCxnSpPr>
          <p:nvPr/>
        </p:nvCxnSpPr>
        <p:spPr>
          <a:xfrm flipH="1">
            <a:off x="4347287" y="1040215"/>
            <a:ext cx="369515" cy="150938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B387ADF-2923-47CF-A586-0CF40CF28B3D}"/>
              </a:ext>
            </a:extLst>
          </p:cNvPr>
          <p:cNvCxnSpPr>
            <a:cxnSpLocks/>
            <a:stCxn id="157" idx="6"/>
            <a:endCxn id="161" idx="2"/>
          </p:cNvCxnSpPr>
          <p:nvPr/>
        </p:nvCxnSpPr>
        <p:spPr>
          <a:xfrm flipH="1" flipV="1">
            <a:off x="4347287" y="889283"/>
            <a:ext cx="369515" cy="452813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71BBFFC-37A6-4E45-B22A-957501F0B6C3}"/>
              </a:ext>
            </a:extLst>
          </p:cNvPr>
          <p:cNvCxnSpPr>
            <a:cxnSpLocks/>
            <a:stCxn id="157" idx="6"/>
            <a:endCxn id="164" idx="2"/>
          </p:cNvCxnSpPr>
          <p:nvPr/>
        </p:nvCxnSpPr>
        <p:spPr>
          <a:xfrm flipH="1" flipV="1">
            <a:off x="4347287" y="1191153"/>
            <a:ext cx="369515" cy="150938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DB3D135-E2FE-4258-9275-D79CD74F5FDF}"/>
              </a:ext>
            </a:extLst>
          </p:cNvPr>
          <p:cNvCxnSpPr>
            <a:cxnSpLocks/>
            <a:stCxn id="189" idx="3"/>
            <a:endCxn id="153" idx="2"/>
          </p:cNvCxnSpPr>
          <p:nvPr/>
        </p:nvCxnSpPr>
        <p:spPr>
          <a:xfrm flipH="1">
            <a:off x="5579726" y="587407"/>
            <a:ext cx="767766" cy="1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F0EABC8-3633-4B62-B15D-6027A5DD2915}"/>
              </a:ext>
            </a:extLst>
          </p:cNvPr>
          <p:cNvCxnSpPr>
            <a:cxnSpLocks/>
            <a:stCxn id="190" idx="3"/>
            <a:endCxn id="140" idx="2"/>
          </p:cNvCxnSpPr>
          <p:nvPr/>
        </p:nvCxnSpPr>
        <p:spPr>
          <a:xfrm flipH="1">
            <a:off x="5579726" y="889281"/>
            <a:ext cx="767766" cy="1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7B8E593-BA7E-4389-B217-38609B20B217}"/>
              </a:ext>
            </a:extLst>
          </p:cNvPr>
          <p:cNvSpPr/>
          <p:nvPr/>
        </p:nvSpPr>
        <p:spPr>
          <a:xfrm flipH="1">
            <a:off x="6347492" y="536269"/>
            <a:ext cx="118004" cy="10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2B8A0B9-C6C3-44B0-8504-49736A7DA991}"/>
              </a:ext>
            </a:extLst>
          </p:cNvPr>
          <p:cNvSpPr/>
          <p:nvPr/>
        </p:nvSpPr>
        <p:spPr>
          <a:xfrm flipH="1">
            <a:off x="6347492" y="838143"/>
            <a:ext cx="118004" cy="10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7029115-72B7-4DB5-AD3C-DCFAE13BBC65}"/>
              </a:ext>
            </a:extLst>
          </p:cNvPr>
          <p:cNvSpPr/>
          <p:nvPr/>
        </p:nvSpPr>
        <p:spPr>
          <a:xfrm flipH="1">
            <a:off x="6347492" y="1140018"/>
            <a:ext cx="118004" cy="10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844E9CF-E1F2-43C7-B08E-1F9BD7E975D1}"/>
              </a:ext>
            </a:extLst>
          </p:cNvPr>
          <p:cNvSpPr/>
          <p:nvPr/>
        </p:nvSpPr>
        <p:spPr>
          <a:xfrm flipH="1">
            <a:off x="6347492" y="1441894"/>
            <a:ext cx="118004" cy="10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4032C71-723C-43F9-9B12-9502583CF1BB}"/>
              </a:ext>
            </a:extLst>
          </p:cNvPr>
          <p:cNvCxnSpPr>
            <a:cxnSpLocks/>
            <a:stCxn id="191" idx="3"/>
            <a:endCxn id="143" idx="2"/>
          </p:cNvCxnSpPr>
          <p:nvPr/>
        </p:nvCxnSpPr>
        <p:spPr>
          <a:xfrm flipH="1">
            <a:off x="5579726" y="1191156"/>
            <a:ext cx="767766" cy="1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B5ECD56-8E43-4848-9460-431E35176581}"/>
              </a:ext>
            </a:extLst>
          </p:cNvPr>
          <p:cNvCxnSpPr>
            <a:cxnSpLocks/>
            <a:stCxn id="193" idx="3"/>
            <a:endCxn id="151" idx="2"/>
          </p:cNvCxnSpPr>
          <p:nvPr/>
        </p:nvCxnSpPr>
        <p:spPr>
          <a:xfrm flipH="1">
            <a:off x="5579726" y="1493032"/>
            <a:ext cx="767766" cy="1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0630506-F621-4EDA-80B6-8BD8E855055E}"/>
              </a:ext>
            </a:extLst>
          </p:cNvPr>
          <p:cNvCxnSpPr>
            <a:cxnSpLocks/>
            <a:stCxn id="161" idx="6"/>
            <a:endCxn id="64" idx="6"/>
          </p:cNvCxnSpPr>
          <p:nvPr/>
        </p:nvCxnSpPr>
        <p:spPr>
          <a:xfrm flipH="1">
            <a:off x="3150849" y="889278"/>
            <a:ext cx="949731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D62CA00-053E-42A5-9516-88A7374472CC}"/>
              </a:ext>
            </a:extLst>
          </p:cNvPr>
          <p:cNvCxnSpPr>
            <a:cxnSpLocks/>
            <a:stCxn id="164" idx="6"/>
            <a:endCxn id="65" idx="6"/>
          </p:cNvCxnSpPr>
          <p:nvPr/>
        </p:nvCxnSpPr>
        <p:spPr>
          <a:xfrm flipH="1">
            <a:off x="3150849" y="1191153"/>
            <a:ext cx="949731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E460F9F7-90B1-4202-81A9-635B23AEAF90}"/>
              </a:ext>
            </a:extLst>
          </p:cNvPr>
          <p:cNvSpPr txBox="1"/>
          <p:nvPr/>
        </p:nvSpPr>
        <p:spPr>
          <a:xfrm>
            <a:off x="1861037" y="-54017"/>
            <a:ext cx="1079226" cy="291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9588E08-E2A2-42CF-B2AE-56BE6FDF9E06}"/>
              </a:ext>
            </a:extLst>
          </p:cNvPr>
          <p:cNvCxnSpPr>
            <a:cxnSpLocks/>
            <a:stCxn id="202" idx="2"/>
          </p:cNvCxnSpPr>
          <p:nvPr/>
        </p:nvCxnSpPr>
        <p:spPr>
          <a:xfrm>
            <a:off x="2400659" y="237271"/>
            <a:ext cx="1" cy="306561"/>
          </a:xfrm>
          <a:prstGeom prst="line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4CB15FB-E11F-4B24-B56A-EC270E34F22C}"/>
              </a:ext>
            </a:extLst>
          </p:cNvPr>
          <p:cNvSpPr txBox="1"/>
          <p:nvPr/>
        </p:nvSpPr>
        <p:spPr>
          <a:xfrm>
            <a:off x="4292382" y="-54017"/>
            <a:ext cx="1079226" cy="291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5696AAD-729A-4E9F-A596-2C661A788856}"/>
              </a:ext>
            </a:extLst>
          </p:cNvPr>
          <p:cNvCxnSpPr>
            <a:cxnSpLocks/>
            <a:stCxn id="204" idx="2"/>
          </p:cNvCxnSpPr>
          <p:nvPr/>
        </p:nvCxnSpPr>
        <p:spPr>
          <a:xfrm>
            <a:off x="4832004" y="237271"/>
            <a:ext cx="1" cy="306561"/>
          </a:xfrm>
          <a:prstGeom prst="line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1928E647-7298-4D81-BA83-39FCC870F66C}"/>
              </a:ext>
            </a:extLst>
          </p:cNvPr>
          <p:cNvSpPr txBox="1"/>
          <p:nvPr/>
        </p:nvSpPr>
        <p:spPr>
          <a:xfrm rot="16200000">
            <a:off x="-21830" y="792351"/>
            <a:ext cx="1408197" cy="49553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observations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89ADAE-6DDF-4F2A-9867-50F07960FDF9}"/>
              </a:ext>
            </a:extLst>
          </p:cNvPr>
          <p:cNvSpPr txBox="1"/>
          <p:nvPr/>
        </p:nvSpPr>
        <p:spPr>
          <a:xfrm rot="16200000">
            <a:off x="5907220" y="728641"/>
            <a:ext cx="1408197" cy="49553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Reconstructed observations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Arc 266">
            <a:extLst>
              <a:ext uri="{FF2B5EF4-FFF2-40B4-BE49-F238E27FC236}">
                <a16:creationId xmlns:a16="http://schemas.microsoft.com/office/drawing/2014/main" id="{C9CB00BA-F745-47E1-8AFF-4C4B8AEEDF9A}"/>
              </a:ext>
            </a:extLst>
          </p:cNvPr>
          <p:cNvSpPr/>
          <p:nvPr/>
        </p:nvSpPr>
        <p:spPr>
          <a:xfrm>
            <a:off x="1105731" y="300050"/>
            <a:ext cx="273994" cy="1480138"/>
          </a:xfrm>
          <a:prstGeom prst="arc">
            <a:avLst>
              <a:gd name="adj1" fmla="val 4766398"/>
              <a:gd name="adj2" fmla="val 1686367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0" name="Arc 209">
            <a:extLst>
              <a:ext uri="{FF2B5EF4-FFF2-40B4-BE49-F238E27FC236}">
                <a16:creationId xmlns:a16="http://schemas.microsoft.com/office/drawing/2014/main" id="{A141C0F8-B5FE-4FB3-93AF-9AB7811E9E05}"/>
              </a:ext>
            </a:extLst>
          </p:cNvPr>
          <p:cNvSpPr/>
          <p:nvPr/>
        </p:nvSpPr>
        <p:spPr>
          <a:xfrm>
            <a:off x="5901210" y="300050"/>
            <a:ext cx="273994" cy="1480138"/>
          </a:xfrm>
          <a:prstGeom prst="arc">
            <a:avLst>
              <a:gd name="adj1" fmla="val 4766398"/>
              <a:gd name="adj2" fmla="val 1686367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Arc 210">
            <a:extLst>
              <a:ext uri="{FF2B5EF4-FFF2-40B4-BE49-F238E27FC236}">
                <a16:creationId xmlns:a16="http://schemas.microsoft.com/office/drawing/2014/main" id="{E9099041-66F7-4076-8416-C1AE9E2662CE}"/>
              </a:ext>
            </a:extLst>
          </p:cNvPr>
          <p:cNvSpPr/>
          <p:nvPr/>
        </p:nvSpPr>
        <p:spPr>
          <a:xfrm>
            <a:off x="3488410" y="765928"/>
            <a:ext cx="273994" cy="561643"/>
          </a:xfrm>
          <a:prstGeom prst="arc">
            <a:avLst>
              <a:gd name="adj1" fmla="val 3802873"/>
              <a:gd name="adj2" fmla="val 18131122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63D9F37-617D-411B-B289-A2814265B0C7}"/>
              </a:ext>
            </a:extLst>
          </p:cNvPr>
          <p:cNvSpPr txBox="1"/>
          <p:nvPr/>
        </p:nvSpPr>
        <p:spPr>
          <a:xfrm>
            <a:off x="715820" y="1900454"/>
            <a:ext cx="1079226" cy="4823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dimensions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16EFFAD-6BEE-46B8-91A3-84D48F84F9EF}"/>
              </a:ext>
            </a:extLst>
          </p:cNvPr>
          <p:cNvSpPr txBox="1"/>
          <p:nvPr/>
        </p:nvSpPr>
        <p:spPr>
          <a:xfrm>
            <a:off x="3085794" y="1906609"/>
            <a:ext cx="1079226" cy="4823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dimensions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9D0F6D6-7059-4BF4-9A65-89AB545E4708}"/>
              </a:ext>
            </a:extLst>
          </p:cNvPr>
          <p:cNvSpPr txBox="1"/>
          <p:nvPr/>
        </p:nvSpPr>
        <p:spPr>
          <a:xfrm>
            <a:off x="5498594" y="1900453"/>
            <a:ext cx="1079226" cy="4823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dimensions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4524ED5-B1FE-4D08-8BBB-F11650D9D737}"/>
              </a:ext>
            </a:extLst>
          </p:cNvPr>
          <p:cNvCxnSpPr>
            <a:cxnSpLocks/>
            <a:endCxn id="212" idx="0"/>
          </p:cNvCxnSpPr>
          <p:nvPr/>
        </p:nvCxnSpPr>
        <p:spPr>
          <a:xfrm flipH="1">
            <a:off x="1255433" y="1781115"/>
            <a:ext cx="1192" cy="11933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AFA1CE7-4D85-4AEC-A54A-DA01A6AEDFD9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3625407" y="1327566"/>
            <a:ext cx="0" cy="5790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C24A514-1DAD-4100-AA07-10B4BE44CEC8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6038207" y="1780188"/>
            <a:ext cx="0" cy="1202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209</cp:revision>
  <dcterms:created xsi:type="dcterms:W3CDTF">2019-06-25T08:22:25Z</dcterms:created>
  <dcterms:modified xsi:type="dcterms:W3CDTF">2021-03-14T14:53:17Z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