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7315200" cy="2925763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2C8FF"/>
    <a:srgbClr val="3BD022"/>
    <a:srgbClr val="0E98D7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9" autoAdjust="0"/>
    <p:restoredTop sz="85104" autoAdjust="0"/>
  </p:normalViewPr>
  <p:slideViewPr>
    <p:cSldViewPr snapToGrid="0">
      <p:cViewPr>
        <p:scale>
          <a:sx n="75" d="100"/>
          <a:sy n="75" d="100"/>
        </p:scale>
        <p:origin x="33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4EF5B-ECC8-43EE-A509-D601DDF42A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614339"/>
            <a:ext cx="151488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614339"/>
            <a:ext cx="151488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5520" y="614339"/>
            <a:ext cx="151488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240" y="614339"/>
            <a:ext cx="151488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511960"/>
            <a:ext cx="6687360" cy="11262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740624"/>
            <a:ext cx="6647040" cy="8969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1" y="20486"/>
            <a:ext cx="1279400" cy="3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511960"/>
            <a:ext cx="6687360" cy="11262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740624"/>
            <a:ext cx="6647040" cy="8969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2" y="19378"/>
            <a:ext cx="1271965" cy="3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614339"/>
            <a:ext cx="664704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60" y="2644449"/>
            <a:ext cx="807323" cy="2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614339"/>
            <a:ext cx="664704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3"/>
            <a:ext cx="6647040" cy="10014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80" y="614339"/>
            <a:ext cx="664704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080" y="612286"/>
            <a:ext cx="6647040" cy="2027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080" y="612286"/>
            <a:ext cx="6647040" cy="2027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614339"/>
            <a:ext cx="320832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614339"/>
            <a:ext cx="320832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614339"/>
            <a:ext cx="320832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34080" y="614339"/>
            <a:ext cx="3208320" cy="2025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614339"/>
            <a:ext cx="207360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0685" y="614339"/>
            <a:ext cx="207360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7520" y="614339"/>
            <a:ext cx="2073600" cy="2025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3584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59732"/>
            <a:ext cx="6647040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33851" y="614339"/>
            <a:ext cx="2073600" cy="2025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905939" y="614339"/>
            <a:ext cx="2073600" cy="2025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619101" y="614339"/>
            <a:ext cx="2073600" cy="2025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2686376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3" y="2686465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2686376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3" y="2686465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2" y="1155721"/>
            <a:ext cx="2052515" cy="6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2" y="1155721"/>
            <a:ext cx="2052515" cy="6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2686376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3" y="2686465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739941"/>
            <a:ext cx="3628800" cy="696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60" y="2644449"/>
            <a:ext cx="807323" cy="2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B5FDF34-065A-4AB2-927A-4226FCC3D782}"/>
                  </a:ext>
                </a:extLst>
              </p:cNvPr>
              <p:cNvSpPr txBox="1"/>
              <p:nvPr/>
            </p:nvSpPr>
            <p:spPr>
              <a:xfrm>
                <a:off x="1185161" y="689450"/>
                <a:ext cx="175969" cy="1661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B5FDF34-065A-4AB2-927A-4226FCC3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61" y="689450"/>
                <a:ext cx="175969" cy="166151"/>
              </a:xfrm>
              <a:prstGeom prst="rect">
                <a:avLst/>
              </a:prstGeom>
              <a:blipFill>
                <a:blip r:embed="rId3"/>
                <a:stretch>
                  <a:fillRect l="-10345" r="-1034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4759D8FA-398C-44BC-A842-BFEEBE047143}"/>
              </a:ext>
            </a:extLst>
          </p:cNvPr>
          <p:cNvCxnSpPr>
            <a:cxnSpLocks/>
          </p:cNvCxnSpPr>
          <p:nvPr/>
        </p:nvCxnSpPr>
        <p:spPr>
          <a:xfrm flipV="1">
            <a:off x="979822" y="832520"/>
            <a:ext cx="230295" cy="225903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3885A6D-E247-41DE-BAA3-9097FF198989}"/>
              </a:ext>
            </a:extLst>
          </p:cNvPr>
          <p:cNvCxnSpPr>
            <a:cxnSpLocks/>
          </p:cNvCxnSpPr>
          <p:nvPr/>
        </p:nvCxnSpPr>
        <p:spPr>
          <a:xfrm>
            <a:off x="983101" y="1049872"/>
            <a:ext cx="0" cy="423306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utoShape 3">
            <a:extLst>
              <a:ext uri="{FF2B5EF4-FFF2-40B4-BE49-F238E27FC236}">
                <a16:creationId xmlns:a16="http://schemas.microsoft.com/office/drawing/2014/main" id="{48562F8F-92C3-4EF5-ABAD-F80C5D86DD0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1645" y="213668"/>
            <a:ext cx="6711910" cy="259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5">
            <a:extLst>
              <a:ext uri="{FF2B5EF4-FFF2-40B4-BE49-F238E27FC236}">
                <a16:creationId xmlns:a16="http://schemas.microsoft.com/office/drawing/2014/main" id="{2A6D1BA1-70A8-4461-B5F3-1B4F80934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783" y="371792"/>
            <a:ext cx="291704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reeform 6">
            <a:extLst>
              <a:ext uri="{FF2B5EF4-FFF2-40B4-BE49-F238E27FC236}">
                <a16:creationId xmlns:a16="http://schemas.microsoft.com/office/drawing/2014/main" id="{7CC31658-8300-4596-94C7-CC23DF7CBC97}"/>
              </a:ext>
            </a:extLst>
          </p:cNvPr>
          <p:cNvSpPr>
            <a:spLocks/>
          </p:cNvSpPr>
          <p:nvPr/>
        </p:nvSpPr>
        <p:spPr bwMode="auto">
          <a:xfrm>
            <a:off x="2324488" y="246384"/>
            <a:ext cx="122679" cy="408931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Freeform 7">
            <a:extLst>
              <a:ext uri="{FF2B5EF4-FFF2-40B4-BE49-F238E27FC236}">
                <a16:creationId xmlns:a16="http://schemas.microsoft.com/office/drawing/2014/main" id="{EEF82FD1-918D-4DAC-A013-12E1200A098F}"/>
              </a:ext>
            </a:extLst>
          </p:cNvPr>
          <p:cNvSpPr>
            <a:spLocks/>
          </p:cNvSpPr>
          <p:nvPr/>
        </p:nvSpPr>
        <p:spPr bwMode="auto">
          <a:xfrm>
            <a:off x="2032784" y="246385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Freeform 8">
            <a:extLst>
              <a:ext uri="{FF2B5EF4-FFF2-40B4-BE49-F238E27FC236}">
                <a16:creationId xmlns:a16="http://schemas.microsoft.com/office/drawing/2014/main" id="{9D03B3E5-2119-4873-AA4D-81C7B51853FA}"/>
              </a:ext>
            </a:extLst>
          </p:cNvPr>
          <p:cNvSpPr>
            <a:spLocks/>
          </p:cNvSpPr>
          <p:nvPr/>
        </p:nvSpPr>
        <p:spPr bwMode="auto">
          <a:xfrm>
            <a:off x="2032784" y="246384"/>
            <a:ext cx="414383" cy="408931"/>
          </a:xfrm>
          <a:custGeom>
            <a:avLst/>
            <a:gdLst>
              <a:gd name="T0" fmla="*/ 0 w 152"/>
              <a:gd name="T1" fmla="*/ 46 h 150"/>
              <a:gd name="T2" fmla="*/ 46 w 152"/>
              <a:gd name="T3" fmla="*/ 0 h 150"/>
              <a:gd name="T4" fmla="*/ 152 w 152"/>
              <a:gd name="T5" fmla="*/ 0 h 150"/>
              <a:gd name="T6" fmla="*/ 152 w 152"/>
              <a:gd name="T7" fmla="*/ 104 h 150"/>
              <a:gd name="T8" fmla="*/ 107 w 152"/>
              <a:gd name="T9" fmla="*/ 150 h 150"/>
              <a:gd name="T10" fmla="*/ 0 w 152"/>
              <a:gd name="T11" fmla="*/ 150 h 150"/>
              <a:gd name="T12" fmla="*/ 0 w 152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0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Freeform 9">
            <a:extLst>
              <a:ext uri="{FF2B5EF4-FFF2-40B4-BE49-F238E27FC236}">
                <a16:creationId xmlns:a16="http://schemas.microsoft.com/office/drawing/2014/main" id="{AE74FDC3-D57E-4A07-A2A1-455EFA9CEFA1}"/>
              </a:ext>
            </a:extLst>
          </p:cNvPr>
          <p:cNvSpPr>
            <a:spLocks/>
          </p:cNvSpPr>
          <p:nvPr/>
        </p:nvSpPr>
        <p:spPr bwMode="auto">
          <a:xfrm>
            <a:off x="2032784" y="246385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Line 10">
            <a:extLst>
              <a:ext uri="{FF2B5EF4-FFF2-40B4-BE49-F238E27FC236}">
                <a16:creationId xmlns:a16="http://schemas.microsoft.com/office/drawing/2014/main" id="{60B81A5E-943D-418C-B628-1A9CEAECE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487" y="371792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1">
            <a:extLst>
              <a:ext uri="{FF2B5EF4-FFF2-40B4-BE49-F238E27FC236}">
                <a16:creationId xmlns:a16="http://schemas.microsoft.com/office/drawing/2014/main" id="{C525CD41-28FD-479F-A6A9-88EEA284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59" y="543539"/>
            <a:ext cx="288978" cy="28897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">
            <a:extLst>
              <a:ext uri="{FF2B5EF4-FFF2-40B4-BE49-F238E27FC236}">
                <a16:creationId xmlns:a16="http://schemas.microsoft.com/office/drawing/2014/main" id="{B8878120-BE22-410C-A2CA-993285DEA5B3}"/>
              </a:ext>
            </a:extLst>
          </p:cNvPr>
          <p:cNvSpPr>
            <a:spLocks/>
          </p:cNvSpPr>
          <p:nvPr/>
        </p:nvSpPr>
        <p:spPr bwMode="auto">
          <a:xfrm>
            <a:off x="2152738" y="418135"/>
            <a:ext cx="125404" cy="414383"/>
          </a:xfrm>
          <a:custGeom>
            <a:avLst/>
            <a:gdLst>
              <a:gd name="T0" fmla="*/ 0 w 46"/>
              <a:gd name="T1" fmla="*/ 46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6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Freeform 13">
            <a:extLst>
              <a:ext uri="{FF2B5EF4-FFF2-40B4-BE49-F238E27FC236}">
                <a16:creationId xmlns:a16="http://schemas.microsoft.com/office/drawing/2014/main" id="{E4065893-F498-4043-9E22-49D7902089D4}"/>
              </a:ext>
            </a:extLst>
          </p:cNvPr>
          <p:cNvSpPr>
            <a:spLocks/>
          </p:cNvSpPr>
          <p:nvPr/>
        </p:nvSpPr>
        <p:spPr bwMode="auto">
          <a:xfrm>
            <a:off x="1863760" y="418136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6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6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reeform 14">
            <a:extLst>
              <a:ext uri="{FF2B5EF4-FFF2-40B4-BE49-F238E27FC236}">
                <a16:creationId xmlns:a16="http://schemas.microsoft.com/office/drawing/2014/main" id="{024861CF-DAC2-46C0-99C6-2E5714C67EC6}"/>
              </a:ext>
            </a:extLst>
          </p:cNvPr>
          <p:cNvSpPr>
            <a:spLocks/>
          </p:cNvSpPr>
          <p:nvPr/>
        </p:nvSpPr>
        <p:spPr bwMode="auto">
          <a:xfrm>
            <a:off x="1863760" y="418135"/>
            <a:ext cx="414383" cy="414383"/>
          </a:xfrm>
          <a:custGeom>
            <a:avLst/>
            <a:gdLst>
              <a:gd name="T0" fmla="*/ 0 w 152"/>
              <a:gd name="T1" fmla="*/ 46 h 152"/>
              <a:gd name="T2" fmla="*/ 46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reeform 15">
            <a:extLst>
              <a:ext uri="{FF2B5EF4-FFF2-40B4-BE49-F238E27FC236}">
                <a16:creationId xmlns:a16="http://schemas.microsoft.com/office/drawing/2014/main" id="{2202D9D4-267F-48EC-8F4F-92B6D211A9A1}"/>
              </a:ext>
            </a:extLst>
          </p:cNvPr>
          <p:cNvSpPr>
            <a:spLocks/>
          </p:cNvSpPr>
          <p:nvPr/>
        </p:nvSpPr>
        <p:spPr bwMode="auto">
          <a:xfrm>
            <a:off x="1863760" y="418136"/>
            <a:ext cx="414383" cy="125406"/>
          </a:xfrm>
          <a:custGeom>
            <a:avLst/>
            <a:gdLst>
              <a:gd name="T0" fmla="*/ 0 w 152"/>
              <a:gd name="T1" fmla="*/ 46 h 46"/>
              <a:gd name="T2" fmla="*/ 106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6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F7D439E5-BDB8-40CA-A5D4-04FF0D9CA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736" y="543539"/>
            <a:ext cx="0" cy="288978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7">
            <a:extLst>
              <a:ext uri="{FF2B5EF4-FFF2-40B4-BE49-F238E27FC236}">
                <a16:creationId xmlns:a16="http://schemas.microsoft.com/office/drawing/2014/main" id="{7817495C-71FC-46CB-AED9-F5204147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829" y="715290"/>
            <a:ext cx="288978" cy="28625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Freeform 18">
            <a:extLst>
              <a:ext uri="{FF2B5EF4-FFF2-40B4-BE49-F238E27FC236}">
                <a16:creationId xmlns:a16="http://schemas.microsoft.com/office/drawing/2014/main" id="{D0DBDE9F-3F24-4EAB-985E-E758DBE4241B}"/>
              </a:ext>
            </a:extLst>
          </p:cNvPr>
          <p:cNvSpPr>
            <a:spLocks/>
          </p:cNvSpPr>
          <p:nvPr/>
        </p:nvSpPr>
        <p:spPr bwMode="auto">
          <a:xfrm>
            <a:off x="1972808" y="587159"/>
            <a:ext cx="128131" cy="414383"/>
          </a:xfrm>
          <a:custGeom>
            <a:avLst/>
            <a:gdLst>
              <a:gd name="T0" fmla="*/ 0 w 47"/>
              <a:gd name="T1" fmla="*/ 47 h 152"/>
              <a:gd name="T2" fmla="*/ 47 w 47"/>
              <a:gd name="T3" fmla="*/ 0 h 152"/>
              <a:gd name="T4" fmla="*/ 47 w 47"/>
              <a:gd name="T5" fmla="*/ 106 h 152"/>
              <a:gd name="T6" fmla="*/ 0 w 47"/>
              <a:gd name="T7" fmla="*/ 152 h 152"/>
              <a:gd name="T8" fmla="*/ 0 w 47"/>
              <a:gd name="T9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52">
                <a:moveTo>
                  <a:pt x="0" y="47"/>
                </a:moveTo>
                <a:lnTo>
                  <a:pt x="47" y="0"/>
                </a:lnTo>
                <a:lnTo>
                  <a:pt x="47" y="106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reeform 19">
            <a:extLst>
              <a:ext uri="{FF2B5EF4-FFF2-40B4-BE49-F238E27FC236}">
                <a16:creationId xmlns:a16="http://schemas.microsoft.com/office/drawing/2014/main" id="{A65460FC-D92F-49A6-A85A-19A811837E17}"/>
              </a:ext>
            </a:extLst>
          </p:cNvPr>
          <p:cNvSpPr>
            <a:spLocks/>
          </p:cNvSpPr>
          <p:nvPr/>
        </p:nvSpPr>
        <p:spPr bwMode="auto">
          <a:xfrm>
            <a:off x="1683830" y="587159"/>
            <a:ext cx="417109" cy="128131"/>
          </a:xfrm>
          <a:custGeom>
            <a:avLst/>
            <a:gdLst>
              <a:gd name="T0" fmla="*/ 0 w 153"/>
              <a:gd name="T1" fmla="*/ 47 h 47"/>
              <a:gd name="T2" fmla="*/ 47 w 153"/>
              <a:gd name="T3" fmla="*/ 0 h 47"/>
              <a:gd name="T4" fmla="*/ 153 w 153"/>
              <a:gd name="T5" fmla="*/ 0 h 47"/>
              <a:gd name="T6" fmla="*/ 106 w 153"/>
              <a:gd name="T7" fmla="*/ 47 h 47"/>
              <a:gd name="T8" fmla="*/ 0 w 153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20">
            <a:extLst>
              <a:ext uri="{FF2B5EF4-FFF2-40B4-BE49-F238E27FC236}">
                <a16:creationId xmlns:a16="http://schemas.microsoft.com/office/drawing/2014/main" id="{9EA1F92D-4C06-48E0-BBB4-C7FD7CAA37CD}"/>
              </a:ext>
            </a:extLst>
          </p:cNvPr>
          <p:cNvSpPr>
            <a:spLocks/>
          </p:cNvSpPr>
          <p:nvPr/>
        </p:nvSpPr>
        <p:spPr bwMode="auto">
          <a:xfrm>
            <a:off x="1683830" y="587159"/>
            <a:ext cx="417109" cy="414383"/>
          </a:xfrm>
          <a:custGeom>
            <a:avLst/>
            <a:gdLst>
              <a:gd name="T0" fmla="*/ 0 w 153"/>
              <a:gd name="T1" fmla="*/ 47 h 152"/>
              <a:gd name="T2" fmla="*/ 47 w 153"/>
              <a:gd name="T3" fmla="*/ 0 h 152"/>
              <a:gd name="T4" fmla="*/ 153 w 153"/>
              <a:gd name="T5" fmla="*/ 0 h 152"/>
              <a:gd name="T6" fmla="*/ 153 w 153"/>
              <a:gd name="T7" fmla="*/ 106 h 152"/>
              <a:gd name="T8" fmla="*/ 106 w 153"/>
              <a:gd name="T9" fmla="*/ 152 h 152"/>
              <a:gd name="T10" fmla="*/ 0 w 153"/>
              <a:gd name="T11" fmla="*/ 152 h 152"/>
              <a:gd name="T12" fmla="*/ 0 w 153"/>
              <a:gd name="T13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2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53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reeform 21">
            <a:extLst>
              <a:ext uri="{FF2B5EF4-FFF2-40B4-BE49-F238E27FC236}">
                <a16:creationId xmlns:a16="http://schemas.microsoft.com/office/drawing/2014/main" id="{90319E25-7D1D-43B8-B43A-761864B784BC}"/>
              </a:ext>
            </a:extLst>
          </p:cNvPr>
          <p:cNvSpPr>
            <a:spLocks/>
          </p:cNvSpPr>
          <p:nvPr/>
        </p:nvSpPr>
        <p:spPr bwMode="auto">
          <a:xfrm>
            <a:off x="1683830" y="587159"/>
            <a:ext cx="417109" cy="128131"/>
          </a:xfrm>
          <a:custGeom>
            <a:avLst/>
            <a:gdLst>
              <a:gd name="T0" fmla="*/ 0 w 153"/>
              <a:gd name="T1" fmla="*/ 47 h 47"/>
              <a:gd name="T2" fmla="*/ 106 w 153"/>
              <a:gd name="T3" fmla="*/ 47 h 47"/>
              <a:gd name="T4" fmla="*/ 153 w 15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106" y="47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Line 22">
            <a:extLst>
              <a:ext uri="{FF2B5EF4-FFF2-40B4-BE49-F238E27FC236}">
                <a16:creationId xmlns:a16="http://schemas.microsoft.com/office/drawing/2014/main" id="{6778F2D4-D89B-4FCB-9E30-D540DC9BB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2807" y="715290"/>
            <a:ext cx="0" cy="286252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23">
            <a:extLst>
              <a:ext uri="{FF2B5EF4-FFF2-40B4-BE49-F238E27FC236}">
                <a16:creationId xmlns:a16="http://schemas.microsoft.com/office/drawing/2014/main" id="{CEFD797A-1564-48AD-A1C4-220691D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805" y="889771"/>
            <a:ext cx="291704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 24">
            <a:extLst>
              <a:ext uri="{FF2B5EF4-FFF2-40B4-BE49-F238E27FC236}">
                <a16:creationId xmlns:a16="http://schemas.microsoft.com/office/drawing/2014/main" id="{3D0F6300-4C07-4EA2-9E5D-E8CC9AD36DB9}"/>
              </a:ext>
            </a:extLst>
          </p:cNvPr>
          <p:cNvSpPr>
            <a:spLocks/>
          </p:cNvSpPr>
          <p:nvPr/>
        </p:nvSpPr>
        <p:spPr bwMode="auto">
          <a:xfrm>
            <a:off x="1806511" y="764362"/>
            <a:ext cx="125404" cy="408931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reeform 25">
            <a:extLst>
              <a:ext uri="{FF2B5EF4-FFF2-40B4-BE49-F238E27FC236}">
                <a16:creationId xmlns:a16="http://schemas.microsoft.com/office/drawing/2014/main" id="{A7B9C222-0CE1-4F6A-AE8F-33B8E19C48BE}"/>
              </a:ext>
            </a:extLst>
          </p:cNvPr>
          <p:cNvSpPr>
            <a:spLocks/>
          </p:cNvSpPr>
          <p:nvPr/>
        </p:nvSpPr>
        <p:spPr bwMode="auto">
          <a:xfrm>
            <a:off x="1514806" y="764363"/>
            <a:ext cx="417109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Freeform 26">
            <a:extLst>
              <a:ext uri="{FF2B5EF4-FFF2-40B4-BE49-F238E27FC236}">
                <a16:creationId xmlns:a16="http://schemas.microsoft.com/office/drawing/2014/main" id="{2E87C9D3-D548-4692-AD70-7CBB715A071E}"/>
              </a:ext>
            </a:extLst>
          </p:cNvPr>
          <p:cNvSpPr>
            <a:spLocks/>
          </p:cNvSpPr>
          <p:nvPr/>
        </p:nvSpPr>
        <p:spPr bwMode="auto">
          <a:xfrm>
            <a:off x="1514806" y="764362"/>
            <a:ext cx="417109" cy="408931"/>
          </a:xfrm>
          <a:custGeom>
            <a:avLst/>
            <a:gdLst>
              <a:gd name="T0" fmla="*/ 0 w 153"/>
              <a:gd name="T1" fmla="*/ 46 h 150"/>
              <a:gd name="T2" fmla="*/ 46 w 153"/>
              <a:gd name="T3" fmla="*/ 0 h 150"/>
              <a:gd name="T4" fmla="*/ 153 w 153"/>
              <a:gd name="T5" fmla="*/ 0 h 150"/>
              <a:gd name="T6" fmla="*/ 153 w 153"/>
              <a:gd name="T7" fmla="*/ 104 h 150"/>
              <a:gd name="T8" fmla="*/ 107 w 153"/>
              <a:gd name="T9" fmla="*/ 150 h 150"/>
              <a:gd name="T10" fmla="*/ 0 w 153"/>
              <a:gd name="T11" fmla="*/ 150 h 150"/>
              <a:gd name="T12" fmla="*/ 0 w 153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0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reeform 27">
            <a:extLst>
              <a:ext uri="{FF2B5EF4-FFF2-40B4-BE49-F238E27FC236}">
                <a16:creationId xmlns:a16="http://schemas.microsoft.com/office/drawing/2014/main" id="{D06AA5F9-AF4F-45BA-88EA-58929B4F45DB}"/>
              </a:ext>
            </a:extLst>
          </p:cNvPr>
          <p:cNvSpPr>
            <a:spLocks/>
          </p:cNvSpPr>
          <p:nvPr/>
        </p:nvSpPr>
        <p:spPr bwMode="auto">
          <a:xfrm>
            <a:off x="1514806" y="764363"/>
            <a:ext cx="417109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Line 28">
            <a:extLst>
              <a:ext uri="{FF2B5EF4-FFF2-40B4-BE49-F238E27FC236}">
                <a16:creationId xmlns:a16="http://schemas.microsoft.com/office/drawing/2014/main" id="{0390C16C-B53B-4059-8A5D-C48D56D18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508" y="889771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9">
            <a:extLst>
              <a:ext uri="{FF2B5EF4-FFF2-40B4-BE49-F238E27FC236}">
                <a16:creationId xmlns:a16="http://schemas.microsoft.com/office/drawing/2014/main" id="{4B26C4A3-E9A3-4FB1-B88E-98FEEFA6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632" y="371792"/>
            <a:ext cx="283525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30">
            <a:extLst>
              <a:ext uri="{FF2B5EF4-FFF2-40B4-BE49-F238E27FC236}">
                <a16:creationId xmlns:a16="http://schemas.microsoft.com/office/drawing/2014/main" id="{A907F4BB-B939-4412-9015-17A696AF9D06}"/>
              </a:ext>
            </a:extLst>
          </p:cNvPr>
          <p:cNvSpPr>
            <a:spLocks/>
          </p:cNvSpPr>
          <p:nvPr/>
        </p:nvSpPr>
        <p:spPr bwMode="auto">
          <a:xfrm>
            <a:off x="2706157" y="246384"/>
            <a:ext cx="125404" cy="408931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reeform 31">
            <a:extLst>
              <a:ext uri="{FF2B5EF4-FFF2-40B4-BE49-F238E27FC236}">
                <a16:creationId xmlns:a16="http://schemas.microsoft.com/office/drawing/2014/main" id="{FFCB0BC7-3AEC-4C22-AEC3-FCDED1746E28}"/>
              </a:ext>
            </a:extLst>
          </p:cNvPr>
          <p:cNvSpPr>
            <a:spLocks/>
          </p:cNvSpPr>
          <p:nvPr/>
        </p:nvSpPr>
        <p:spPr bwMode="auto">
          <a:xfrm>
            <a:off x="2422631" y="246385"/>
            <a:ext cx="408930" cy="125406"/>
          </a:xfrm>
          <a:custGeom>
            <a:avLst/>
            <a:gdLst>
              <a:gd name="T0" fmla="*/ 0 w 150"/>
              <a:gd name="T1" fmla="*/ 46 h 46"/>
              <a:gd name="T2" fmla="*/ 46 w 150"/>
              <a:gd name="T3" fmla="*/ 0 h 46"/>
              <a:gd name="T4" fmla="*/ 150 w 150"/>
              <a:gd name="T5" fmla="*/ 0 h 46"/>
              <a:gd name="T6" fmla="*/ 104 w 150"/>
              <a:gd name="T7" fmla="*/ 46 h 46"/>
              <a:gd name="T8" fmla="*/ 0 w 1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32">
            <a:extLst>
              <a:ext uri="{FF2B5EF4-FFF2-40B4-BE49-F238E27FC236}">
                <a16:creationId xmlns:a16="http://schemas.microsoft.com/office/drawing/2014/main" id="{82F2368A-5063-4C4B-B924-FF972B25D723}"/>
              </a:ext>
            </a:extLst>
          </p:cNvPr>
          <p:cNvSpPr>
            <a:spLocks/>
          </p:cNvSpPr>
          <p:nvPr/>
        </p:nvSpPr>
        <p:spPr bwMode="auto">
          <a:xfrm>
            <a:off x="2422631" y="246384"/>
            <a:ext cx="408930" cy="408931"/>
          </a:xfrm>
          <a:custGeom>
            <a:avLst/>
            <a:gdLst>
              <a:gd name="T0" fmla="*/ 0 w 150"/>
              <a:gd name="T1" fmla="*/ 46 h 150"/>
              <a:gd name="T2" fmla="*/ 46 w 150"/>
              <a:gd name="T3" fmla="*/ 0 h 150"/>
              <a:gd name="T4" fmla="*/ 150 w 150"/>
              <a:gd name="T5" fmla="*/ 0 h 150"/>
              <a:gd name="T6" fmla="*/ 150 w 150"/>
              <a:gd name="T7" fmla="*/ 104 h 150"/>
              <a:gd name="T8" fmla="*/ 104 w 150"/>
              <a:gd name="T9" fmla="*/ 150 h 150"/>
              <a:gd name="T10" fmla="*/ 0 w 150"/>
              <a:gd name="T11" fmla="*/ 150 h 150"/>
              <a:gd name="T12" fmla="*/ 0 w 150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50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reeform 33">
            <a:extLst>
              <a:ext uri="{FF2B5EF4-FFF2-40B4-BE49-F238E27FC236}">
                <a16:creationId xmlns:a16="http://schemas.microsoft.com/office/drawing/2014/main" id="{9E5F96E8-9584-4DBC-9A0C-BF5ABEBFEAB1}"/>
              </a:ext>
            </a:extLst>
          </p:cNvPr>
          <p:cNvSpPr>
            <a:spLocks/>
          </p:cNvSpPr>
          <p:nvPr/>
        </p:nvSpPr>
        <p:spPr bwMode="auto">
          <a:xfrm>
            <a:off x="2422631" y="246385"/>
            <a:ext cx="408930" cy="125406"/>
          </a:xfrm>
          <a:custGeom>
            <a:avLst/>
            <a:gdLst>
              <a:gd name="T0" fmla="*/ 0 w 150"/>
              <a:gd name="T1" fmla="*/ 46 h 46"/>
              <a:gd name="T2" fmla="*/ 104 w 150"/>
              <a:gd name="T3" fmla="*/ 46 h 46"/>
              <a:gd name="T4" fmla="*/ 150 w 150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104" y="46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Line 34">
            <a:extLst>
              <a:ext uri="{FF2B5EF4-FFF2-40B4-BE49-F238E27FC236}">
                <a16:creationId xmlns:a16="http://schemas.microsoft.com/office/drawing/2014/main" id="{69966C31-566F-4969-8300-39D624091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6154" y="371792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35">
            <a:extLst>
              <a:ext uri="{FF2B5EF4-FFF2-40B4-BE49-F238E27FC236}">
                <a16:creationId xmlns:a16="http://schemas.microsoft.com/office/drawing/2014/main" id="{2CA276B8-455F-4B9C-B543-B9AB1B44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426" y="543539"/>
            <a:ext cx="288978" cy="28897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Freeform 36">
            <a:extLst>
              <a:ext uri="{FF2B5EF4-FFF2-40B4-BE49-F238E27FC236}">
                <a16:creationId xmlns:a16="http://schemas.microsoft.com/office/drawing/2014/main" id="{BD075853-12AF-4EDA-A287-9CD379897977}"/>
              </a:ext>
            </a:extLst>
          </p:cNvPr>
          <p:cNvSpPr>
            <a:spLocks/>
          </p:cNvSpPr>
          <p:nvPr/>
        </p:nvSpPr>
        <p:spPr bwMode="auto">
          <a:xfrm>
            <a:off x="2534406" y="418135"/>
            <a:ext cx="125404" cy="414383"/>
          </a:xfrm>
          <a:custGeom>
            <a:avLst/>
            <a:gdLst>
              <a:gd name="T0" fmla="*/ 0 w 46"/>
              <a:gd name="T1" fmla="*/ 46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6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Freeform 37">
            <a:extLst>
              <a:ext uri="{FF2B5EF4-FFF2-40B4-BE49-F238E27FC236}">
                <a16:creationId xmlns:a16="http://schemas.microsoft.com/office/drawing/2014/main" id="{9A82B0C5-45BA-4246-A5DE-563EEDDFCAAB}"/>
              </a:ext>
            </a:extLst>
          </p:cNvPr>
          <p:cNvSpPr>
            <a:spLocks/>
          </p:cNvSpPr>
          <p:nvPr/>
        </p:nvSpPr>
        <p:spPr bwMode="auto">
          <a:xfrm>
            <a:off x="2245427" y="418136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6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6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Freeform 38">
            <a:extLst>
              <a:ext uri="{FF2B5EF4-FFF2-40B4-BE49-F238E27FC236}">
                <a16:creationId xmlns:a16="http://schemas.microsoft.com/office/drawing/2014/main" id="{1DB7E3A1-4F5B-4A0D-B46E-F0E5F06FE92A}"/>
              </a:ext>
            </a:extLst>
          </p:cNvPr>
          <p:cNvSpPr>
            <a:spLocks/>
          </p:cNvSpPr>
          <p:nvPr/>
        </p:nvSpPr>
        <p:spPr bwMode="auto">
          <a:xfrm>
            <a:off x="2245427" y="418135"/>
            <a:ext cx="414383" cy="414383"/>
          </a:xfrm>
          <a:custGeom>
            <a:avLst/>
            <a:gdLst>
              <a:gd name="T0" fmla="*/ 0 w 152"/>
              <a:gd name="T1" fmla="*/ 46 h 152"/>
              <a:gd name="T2" fmla="*/ 46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reeform 39">
            <a:extLst>
              <a:ext uri="{FF2B5EF4-FFF2-40B4-BE49-F238E27FC236}">
                <a16:creationId xmlns:a16="http://schemas.microsoft.com/office/drawing/2014/main" id="{69B858D8-1B1D-43B5-94E3-27186E3FB168}"/>
              </a:ext>
            </a:extLst>
          </p:cNvPr>
          <p:cNvSpPr>
            <a:spLocks/>
          </p:cNvSpPr>
          <p:nvPr/>
        </p:nvSpPr>
        <p:spPr bwMode="auto">
          <a:xfrm>
            <a:off x="2245427" y="418136"/>
            <a:ext cx="414383" cy="125406"/>
          </a:xfrm>
          <a:custGeom>
            <a:avLst/>
            <a:gdLst>
              <a:gd name="T0" fmla="*/ 0 w 152"/>
              <a:gd name="T1" fmla="*/ 46 h 46"/>
              <a:gd name="T2" fmla="*/ 106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6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Line 40">
            <a:extLst>
              <a:ext uri="{FF2B5EF4-FFF2-40B4-BE49-F238E27FC236}">
                <a16:creationId xmlns:a16="http://schemas.microsoft.com/office/drawing/2014/main" id="{BD4A2836-2D18-4A86-A0A4-D0F56FDA1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4404" y="543539"/>
            <a:ext cx="0" cy="288978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41">
            <a:extLst>
              <a:ext uri="{FF2B5EF4-FFF2-40B4-BE49-F238E27FC236}">
                <a16:creationId xmlns:a16="http://schemas.microsoft.com/office/drawing/2014/main" id="{7CC88E27-CEA8-4512-A091-CCE4298B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05" y="712564"/>
            <a:ext cx="280799" cy="28897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CB3BEBE-19A9-462C-9713-92F1E998FF07}"/>
              </a:ext>
            </a:extLst>
          </p:cNvPr>
          <p:cNvSpPr>
            <a:spLocks/>
          </p:cNvSpPr>
          <p:nvPr/>
        </p:nvSpPr>
        <p:spPr bwMode="auto">
          <a:xfrm>
            <a:off x="2357203" y="587159"/>
            <a:ext cx="125404" cy="414383"/>
          </a:xfrm>
          <a:custGeom>
            <a:avLst/>
            <a:gdLst>
              <a:gd name="T0" fmla="*/ 0 w 46"/>
              <a:gd name="T1" fmla="*/ 46 h 152"/>
              <a:gd name="T2" fmla="*/ 46 w 46"/>
              <a:gd name="T3" fmla="*/ 0 h 152"/>
              <a:gd name="T4" fmla="*/ 46 w 46"/>
              <a:gd name="T5" fmla="*/ 107 h 152"/>
              <a:gd name="T6" fmla="*/ 0 w 46"/>
              <a:gd name="T7" fmla="*/ 152 h 152"/>
              <a:gd name="T8" fmla="*/ 0 w 46"/>
              <a:gd name="T9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6"/>
                </a:moveTo>
                <a:lnTo>
                  <a:pt x="46" y="0"/>
                </a:lnTo>
                <a:lnTo>
                  <a:pt x="46" y="107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Freeform 43">
            <a:extLst>
              <a:ext uri="{FF2B5EF4-FFF2-40B4-BE49-F238E27FC236}">
                <a16:creationId xmlns:a16="http://schemas.microsoft.com/office/drawing/2014/main" id="{B26F734C-2296-4826-AD06-7F67B892C5F8}"/>
              </a:ext>
            </a:extLst>
          </p:cNvPr>
          <p:cNvSpPr>
            <a:spLocks/>
          </p:cNvSpPr>
          <p:nvPr/>
        </p:nvSpPr>
        <p:spPr bwMode="auto">
          <a:xfrm>
            <a:off x="2076402" y="587160"/>
            <a:ext cx="406205" cy="125406"/>
          </a:xfrm>
          <a:custGeom>
            <a:avLst/>
            <a:gdLst>
              <a:gd name="T0" fmla="*/ 0 w 149"/>
              <a:gd name="T1" fmla="*/ 46 h 46"/>
              <a:gd name="T2" fmla="*/ 45 w 149"/>
              <a:gd name="T3" fmla="*/ 0 h 46"/>
              <a:gd name="T4" fmla="*/ 149 w 149"/>
              <a:gd name="T5" fmla="*/ 0 h 46"/>
              <a:gd name="T6" fmla="*/ 103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5" y="0"/>
                </a:lnTo>
                <a:lnTo>
                  <a:pt x="149" y="0"/>
                </a:lnTo>
                <a:lnTo>
                  <a:pt x="103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reeform 44">
            <a:extLst>
              <a:ext uri="{FF2B5EF4-FFF2-40B4-BE49-F238E27FC236}">
                <a16:creationId xmlns:a16="http://schemas.microsoft.com/office/drawing/2014/main" id="{FD61D543-A697-4424-8885-7B4BB93C813A}"/>
              </a:ext>
            </a:extLst>
          </p:cNvPr>
          <p:cNvSpPr>
            <a:spLocks/>
          </p:cNvSpPr>
          <p:nvPr/>
        </p:nvSpPr>
        <p:spPr bwMode="auto">
          <a:xfrm>
            <a:off x="2076402" y="587159"/>
            <a:ext cx="406205" cy="414383"/>
          </a:xfrm>
          <a:custGeom>
            <a:avLst/>
            <a:gdLst>
              <a:gd name="T0" fmla="*/ 0 w 149"/>
              <a:gd name="T1" fmla="*/ 46 h 152"/>
              <a:gd name="T2" fmla="*/ 45 w 149"/>
              <a:gd name="T3" fmla="*/ 0 h 152"/>
              <a:gd name="T4" fmla="*/ 149 w 149"/>
              <a:gd name="T5" fmla="*/ 0 h 152"/>
              <a:gd name="T6" fmla="*/ 149 w 149"/>
              <a:gd name="T7" fmla="*/ 107 h 152"/>
              <a:gd name="T8" fmla="*/ 103 w 149"/>
              <a:gd name="T9" fmla="*/ 152 h 152"/>
              <a:gd name="T10" fmla="*/ 0 w 149"/>
              <a:gd name="T11" fmla="*/ 152 h 152"/>
              <a:gd name="T12" fmla="*/ 0 w 149"/>
              <a:gd name="T13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2">
                <a:moveTo>
                  <a:pt x="0" y="46"/>
                </a:moveTo>
                <a:lnTo>
                  <a:pt x="45" y="0"/>
                </a:lnTo>
                <a:lnTo>
                  <a:pt x="149" y="0"/>
                </a:lnTo>
                <a:lnTo>
                  <a:pt x="149" y="107"/>
                </a:lnTo>
                <a:lnTo>
                  <a:pt x="103" y="152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reeform 45">
            <a:extLst>
              <a:ext uri="{FF2B5EF4-FFF2-40B4-BE49-F238E27FC236}">
                <a16:creationId xmlns:a16="http://schemas.microsoft.com/office/drawing/2014/main" id="{44AD3167-3C6F-467B-AC48-BA2C4AF56E03}"/>
              </a:ext>
            </a:extLst>
          </p:cNvPr>
          <p:cNvSpPr>
            <a:spLocks/>
          </p:cNvSpPr>
          <p:nvPr/>
        </p:nvSpPr>
        <p:spPr bwMode="auto">
          <a:xfrm>
            <a:off x="2076402" y="587160"/>
            <a:ext cx="406205" cy="125406"/>
          </a:xfrm>
          <a:custGeom>
            <a:avLst/>
            <a:gdLst>
              <a:gd name="T0" fmla="*/ 0 w 149"/>
              <a:gd name="T1" fmla="*/ 46 h 46"/>
              <a:gd name="T2" fmla="*/ 103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3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Line 46">
            <a:extLst>
              <a:ext uri="{FF2B5EF4-FFF2-40B4-BE49-F238E27FC236}">
                <a16:creationId xmlns:a16="http://schemas.microsoft.com/office/drawing/2014/main" id="{5A95E8C1-B255-4DC6-86DB-ADF71D94C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201" y="712564"/>
            <a:ext cx="0" cy="288978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47">
            <a:extLst>
              <a:ext uri="{FF2B5EF4-FFF2-40B4-BE49-F238E27FC236}">
                <a16:creationId xmlns:a16="http://schemas.microsoft.com/office/drawing/2014/main" id="{D8F6B101-BA4E-4575-8F56-6E5BC8CB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473" y="889771"/>
            <a:ext cx="291704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Freeform 48">
            <a:extLst>
              <a:ext uri="{FF2B5EF4-FFF2-40B4-BE49-F238E27FC236}">
                <a16:creationId xmlns:a16="http://schemas.microsoft.com/office/drawing/2014/main" id="{7A4C18E9-7545-4CBB-A0CB-34C8F4C522B2}"/>
              </a:ext>
            </a:extLst>
          </p:cNvPr>
          <p:cNvSpPr>
            <a:spLocks/>
          </p:cNvSpPr>
          <p:nvPr/>
        </p:nvSpPr>
        <p:spPr bwMode="auto">
          <a:xfrm>
            <a:off x="2188179" y="764362"/>
            <a:ext cx="125404" cy="408931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Freeform 49">
            <a:extLst>
              <a:ext uri="{FF2B5EF4-FFF2-40B4-BE49-F238E27FC236}">
                <a16:creationId xmlns:a16="http://schemas.microsoft.com/office/drawing/2014/main" id="{E89B5F30-EB0D-4681-A81C-5F3C773AB539}"/>
              </a:ext>
            </a:extLst>
          </p:cNvPr>
          <p:cNvSpPr>
            <a:spLocks/>
          </p:cNvSpPr>
          <p:nvPr/>
        </p:nvSpPr>
        <p:spPr bwMode="auto">
          <a:xfrm>
            <a:off x="1896474" y="764363"/>
            <a:ext cx="417109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Freeform 50">
            <a:extLst>
              <a:ext uri="{FF2B5EF4-FFF2-40B4-BE49-F238E27FC236}">
                <a16:creationId xmlns:a16="http://schemas.microsoft.com/office/drawing/2014/main" id="{8D67E35C-42A6-461B-B4BD-48B75DEABB16}"/>
              </a:ext>
            </a:extLst>
          </p:cNvPr>
          <p:cNvSpPr>
            <a:spLocks/>
          </p:cNvSpPr>
          <p:nvPr/>
        </p:nvSpPr>
        <p:spPr bwMode="auto">
          <a:xfrm>
            <a:off x="1896474" y="764362"/>
            <a:ext cx="417109" cy="408931"/>
          </a:xfrm>
          <a:custGeom>
            <a:avLst/>
            <a:gdLst>
              <a:gd name="T0" fmla="*/ 0 w 153"/>
              <a:gd name="T1" fmla="*/ 46 h 150"/>
              <a:gd name="T2" fmla="*/ 46 w 153"/>
              <a:gd name="T3" fmla="*/ 0 h 150"/>
              <a:gd name="T4" fmla="*/ 153 w 153"/>
              <a:gd name="T5" fmla="*/ 0 h 150"/>
              <a:gd name="T6" fmla="*/ 153 w 153"/>
              <a:gd name="T7" fmla="*/ 104 h 150"/>
              <a:gd name="T8" fmla="*/ 107 w 153"/>
              <a:gd name="T9" fmla="*/ 150 h 150"/>
              <a:gd name="T10" fmla="*/ 0 w 153"/>
              <a:gd name="T11" fmla="*/ 150 h 150"/>
              <a:gd name="T12" fmla="*/ 0 w 153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0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Freeform 51">
            <a:extLst>
              <a:ext uri="{FF2B5EF4-FFF2-40B4-BE49-F238E27FC236}">
                <a16:creationId xmlns:a16="http://schemas.microsoft.com/office/drawing/2014/main" id="{2871DB27-00E0-4CB0-B92B-0E21806645FC}"/>
              </a:ext>
            </a:extLst>
          </p:cNvPr>
          <p:cNvSpPr>
            <a:spLocks/>
          </p:cNvSpPr>
          <p:nvPr/>
        </p:nvSpPr>
        <p:spPr bwMode="auto">
          <a:xfrm>
            <a:off x="1896474" y="764363"/>
            <a:ext cx="417109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Line 52">
            <a:extLst>
              <a:ext uri="{FF2B5EF4-FFF2-40B4-BE49-F238E27FC236}">
                <a16:creationId xmlns:a16="http://schemas.microsoft.com/office/drawing/2014/main" id="{085E0011-61AC-4F65-BD78-579CBE06C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177" y="889771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53">
            <a:extLst>
              <a:ext uri="{FF2B5EF4-FFF2-40B4-BE49-F238E27FC236}">
                <a16:creationId xmlns:a16="http://schemas.microsoft.com/office/drawing/2014/main" id="{C4AA1380-6B7E-4D2D-B367-D7274145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301" y="371792"/>
            <a:ext cx="283525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Freeform 54">
            <a:extLst>
              <a:ext uri="{FF2B5EF4-FFF2-40B4-BE49-F238E27FC236}">
                <a16:creationId xmlns:a16="http://schemas.microsoft.com/office/drawing/2014/main" id="{E04A514A-C64A-4DA5-B73A-5A425985758D}"/>
              </a:ext>
            </a:extLst>
          </p:cNvPr>
          <p:cNvSpPr>
            <a:spLocks/>
          </p:cNvSpPr>
          <p:nvPr/>
        </p:nvSpPr>
        <p:spPr bwMode="auto">
          <a:xfrm>
            <a:off x="3087825" y="246384"/>
            <a:ext cx="125404" cy="408931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Freeform 55">
            <a:extLst>
              <a:ext uri="{FF2B5EF4-FFF2-40B4-BE49-F238E27FC236}">
                <a16:creationId xmlns:a16="http://schemas.microsoft.com/office/drawing/2014/main" id="{50F12E7C-56E8-4515-83FE-3BF39821BD64}"/>
              </a:ext>
            </a:extLst>
          </p:cNvPr>
          <p:cNvSpPr>
            <a:spLocks/>
          </p:cNvSpPr>
          <p:nvPr/>
        </p:nvSpPr>
        <p:spPr bwMode="auto">
          <a:xfrm>
            <a:off x="2804300" y="246385"/>
            <a:ext cx="408930" cy="125406"/>
          </a:xfrm>
          <a:custGeom>
            <a:avLst/>
            <a:gdLst>
              <a:gd name="T0" fmla="*/ 0 w 150"/>
              <a:gd name="T1" fmla="*/ 46 h 46"/>
              <a:gd name="T2" fmla="*/ 46 w 150"/>
              <a:gd name="T3" fmla="*/ 0 h 46"/>
              <a:gd name="T4" fmla="*/ 150 w 150"/>
              <a:gd name="T5" fmla="*/ 0 h 46"/>
              <a:gd name="T6" fmla="*/ 104 w 150"/>
              <a:gd name="T7" fmla="*/ 46 h 46"/>
              <a:gd name="T8" fmla="*/ 0 w 1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Freeform 56">
            <a:extLst>
              <a:ext uri="{FF2B5EF4-FFF2-40B4-BE49-F238E27FC236}">
                <a16:creationId xmlns:a16="http://schemas.microsoft.com/office/drawing/2014/main" id="{A1BC9A32-FCCA-4EEC-8CD5-90CF284D63C8}"/>
              </a:ext>
            </a:extLst>
          </p:cNvPr>
          <p:cNvSpPr>
            <a:spLocks/>
          </p:cNvSpPr>
          <p:nvPr/>
        </p:nvSpPr>
        <p:spPr bwMode="auto">
          <a:xfrm>
            <a:off x="2804300" y="246384"/>
            <a:ext cx="408930" cy="408931"/>
          </a:xfrm>
          <a:custGeom>
            <a:avLst/>
            <a:gdLst>
              <a:gd name="T0" fmla="*/ 0 w 150"/>
              <a:gd name="T1" fmla="*/ 46 h 150"/>
              <a:gd name="T2" fmla="*/ 46 w 150"/>
              <a:gd name="T3" fmla="*/ 0 h 150"/>
              <a:gd name="T4" fmla="*/ 150 w 150"/>
              <a:gd name="T5" fmla="*/ 0 h 150"/>
              <a:gd name="T6" fmla="*/ 150 w 150"/>
              <a:gd name="T7" fmla="*/ 104 h 150"/>
              <a:gd name="T8" fmla="*/ 104 w 150"/>
              <a:gd name="T9" fmla="*/ 150 h 150"/>
              <a:gd name="T10" fmla="*/ 0 w 150"/>
              <a:gd name="T11" fmla="*/ 150 h 150"/>
              <a:gd name="T12" fmla="*/ 0 w 150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50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Freeform 57">
            <a:extLst>
              <a:ext uri="{FF2B5EF4-FFF2-40B4-BE49-F238E27FC236}">
                <a16:creationId xmlns:a16="http://schemas.microsoft.com/office/drawing/2014/main" id="{1B0E891F-0DEF-4DD5-AFC0-F2840EADCF5C}"/>
              </a:ext>
            </a:extLst>
          </p:cNvPr>
          <p:cNvSpPr>
            <a:spLocks/>
          </p:cNvSpPr>
          <p:nvPr/>
        </p:nvSpPr>
        <p:spPr bwMode="auto">
          <a:xfrm>
            <a:off x="2804300" y="246385"/>
            <a:ext cx="408930" cy="125406"/>
          </a:xfrm>
          <a:custGeom>
            <a:avLst/>
            <a:gdLst>
              <a:gd name="T0" fmla="*/ 0 w 150"/>
              <a:gd name="T1" fmla="*/ 46 h 46"/>
              <a:gd name="T2" fmla="*/ 104 w 150"/>
              <a:gd name="T3" fmla="*/ 46 h 46"/>
              <a:gd name="T4" fmla="*/ 150 w 150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104" y="46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Line 58">
            <a:extLst>
              <a:ext uri="{FF2B5EF4-FFF2-40B4-BE49-F238E27FC236}">
                <a16:creationId xmlns:a16="http://schemas.microsoft.com/office/drawing/2014/main" id="{54B7E876-1391-4873-B03B-9E34DE7FD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823" y="371792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angle 59">
            <a:extLst>
              <a:ext uri="{FF2B5EF4-FFF2-40B4-BE49-F238E27FC236}">
                <a16:creationId xmlns:a16="http://schemas.microsoft.com/office/drawing/2014/main" id="{B8C4D3F1-CF25-4B18-89CC-FB950B38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095" y="543539"/>
            <a:ext cx="288978" cy="28897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Freeform 60">
            <a:extLst>
              <a:ext uri="{FF2B5EF4-FFF2-40B4-BE49-F238E27FC236}">
                <a16:creationId xmlns:a16="http://schemas.microsoft.com/office/drawing/2014/main" id="{7083D524-EA10-4DC1-9FAE-23130ED62497}"/>
              </a:ext>
            </a:extLst>
          </p:cNvPr>
          <p:cNvSpPr>
            <a:spLocks/>
          </p:cNvSpPr>
          <p:nvPr/>
        </p:nvSpPr>
        <p:spPr bwMode="auto">
          <a:xfrm>
            <a:off x="2916074" y="418135"/>
            <a:ext cx="125404" cy="414383"/>
          </a:xfrm>
          <a:custGeom>
            <a:avLst/>
            <a:gdLst>
              <a:gd name="T0" fmla="*/ 0 w 46"/>
              <a:gd name="T1" fmla="*/ 46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6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Freeform 61">
            <a:extLst>
              <a:ext uri="{FF2B5EF4-FFF2-40B4-BE49-F238E27FC236}">
                <a16:creationId xmlns:a16="http://schemas.microsoft.com/office/drawing/2014/main" id="{8EB03569-FAE6-4438-9771-F496FCCEC9E1}"/>
              </a:ext>
            </a:extLst>
          </p:cNvPr>
          <p:cNvSpPr>
            <a:spLocks/>
          </p:cNvSpPr>
          <p:nvPr/>
        </p:nvSpPr>
        <p:spPr bwMode="auto">
          <a:xfrm>
            <a:off x="2627096" y="418136"/>
            <a:ext cx="414383" cy="125406"/>
          </a:xfrm>
          <a:custGeom>
            <a:avLst/>
            <a:gdLst>
              <a:gd name="T0" fmla="*/ 0 w 152"/>
              <a:gd name="T1" fmla="*/ 46 h 46"/>
              <a:gd name="T2" fmla="*/ 47 w 152"/>
              <a:gd name="T3" fmla="*/ 0 h 46"/>
              <a:gd name="T4" fmla="*/ 152 w 152"/>
              <a:gd name="T5" fmla="*/ 0 h 46"/>
              <a:gd name="T6" fmla="*/ 106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7" y="0"/>
                </a:lnTo>
                <a:lnTo>
                  <a:pt x="152" y="0"/>
                </a:lnTo>
                <a:lnTo>
                  <a:pt x="106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Freeform 62">
            <a:extLst>
              <a:ext uri="{FF2B5EF4-FFF2-40B4-BE49-F238E27FC236}">
                <a16:creationId xmlns:a16="http://schemas.microsoft.com/office/drawing/2014/main" id="{4149DF3A-02EC-4B55-A5B2-7A945F030805}"/>
              </a:ext>
            </a:extLst>
          </p:cNvPr>
          <p:cNvSpPr>
            <a:spLocks/>
          </p:cNvSpPr>
          <p:nvPr/>
        </p:nvSpPr>
        <p:spPr bwMode="auto">
          <a:xfrm>
            <a:off x="2627096" y="418135"/>
            <a:ext cx="414383" cy="414383"/>
          </a:xfrm>
          <a:custGeom>
            <a:avLst/>
            <a:gdLst>
              <a:gd name="T0" fmla="*/ 0 w 152"/>
              <a:gd name="T1" fmla="*/ 46 h 152"/>
              <a:gd name="T2" fmla="*/ 47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6"/>
                </a:moveTo>
                <a:lnTo>
                  <a:pt x="47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63">
            <a:extLst>
              <a:ext uri="{FF2B5EF4-FFF2-40B4-BE49-F238E27FC236}">
                <a16:creationId xmlns:a16="http://schemas.microsoft.com/office/drawing/2014/main" id="{59DC3908-F793-45E1-943C-4A246F5E92AE}"/>
              </a:ext>
            </a:extLst>
          </p:cNvPr>
          <p:cNvSpPr>
            <a:spLocks/>
          </p:cNvSpPr>
          <p:nvPr/>
        </p:nvSpPr>
        <p:spPr bwMode="auto">
          <a:xfrm>
            <a:off x="2627096" y="418136"/>
            <a:ext cx="414383" cy="125406"/>
          </a:xfrm>
          <a:custGeom>
            <a:avLst/>
            <a:gdLst>
              <a:gd name="T0" fmla="*/ 0 w 152"/>
              <a:gd name="T1" fmla="*/ 46 h 46"/>
              <a:gd name="T2" fmla="*/ 106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6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Line 64">
            <a:extLst>
              <a:ext uri="{FF2B5EF4-FFF2-40B4-BE49-F238E27FC236}">
                <a16:creationId xmlns:a16="http://schemas.microsoft.com/office/drawing/2014/main" id="{69537FC2-C321-4DA8-9846-C3D65B12D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072" y="543539"/>
            <a:ext cx="0" cy="288978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angle 65">
            <a:extLst>
              <a:ext uri="{FF2B5EF4-FFF2-40B4-BE49-F238E27FC236}">
                <a16:creationId xmlns:a16="http://schemas.microsoft.com/office/drawing/2014/main" id="{E6F0A153-5DAD-4680-B088-6E46609E1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70" y="715290"/>
            <a:ext cx="288978" cy="28625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Freeform 66">
            <a:extLst>
              <a:ext uri="{FF2B5EF4-FFF2-40B4-BE49-F238E27FC236}">
                <a16:creationId xmlns:a16="http://schemas.microsoft.com/office/drawing/2014/main" id="{06B7FBEA-6D86-42A0-AB48-AE13769E11C0}"/>
              </a:ext>
            </a:extLst>
          </p:cNvPr>
          <p:cNvSpPr>
            <a:spLocks/>
          </p:cNvSpPr>
          <p:nvPr/>
        </p:nvSpPr>
        <p:spPr bwMode="auto">
          <a:xfrm>
            <a:off x="2747050" y="587159"/>
            <a:ext cx="125404" cy="414383"/>
          </a:xfrm>
          <a:custGeom>
            <a:avLst/>
            <a:gdLst>
              <a:gd name="T0" fmla="*/ 0 w 46"/>
              <a:gd name="T1" fmla="*/ 47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Freeform 67">
            <a:extLst>
              <a:ext uri="{FF2B5EF4-FFF2-40B4-BE49-F238E27FC236}">
                <a16:creationId xmlns:a16="http://schemas.microsoft.com/office/drawing/2014/main" id="{EE00144E-662D-4EE2-90A0-D5B3A4152E80}"/>
              </a:ext>
            </a:extLst>
          </p:cNvPr>
          <p:cNvSpPr>
            <a:spLocks/>
          </p:cNvSpPr>
          <p:nvPr/>
        </p:nvSpPr>
        <p:spPr bwMode="auto">
          <a:xfrm>
            <a:off x="2458071" y="587159"/>
            <a:ext cx="414383" cy="128131"/>
          </a:xfrm>
          <a:custGeom>
            <a:avLst/>
            <a:gdLst>
              <a:gd name="T0" fmla="*/ 0 w 152"/>
              <a:gd name="T1" fmla="*/ 47 h 47"/>
              <a:gd name="T2" fmla="*/ 46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6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Freeform 68">
            <a:extLst>
              <a:ext uri="{FF2B5EF4-FFF2-40B4-BE49-F238E27FC236}">
                <a16:creationId xmlns:a16="http://schemas.microsoft.com/office/drawing/2014/main" id="{7297F62D-34C5-4782-A0AB-48C130CEBB49}"/>
              </a:ext>
            </a:extLst>
          </p:cNvPr>
          <p:cNvSpPr>
            <a:spLocks/>
          </p:cNvSpPr>
          <p:nvPr/>
        </p:nvSpPr>
        <p:spPr bwMode="auto">
          <a:xfrm>
            <a:off x="2458071" y="587159"/>
            <a:ext cx="414383" cy="414383"/>
          </a:xfrm>
          <a:custGeom>
            <a:avLst/>
            <a:gdLst>
              <a:gd name="T0" fmla="*/ 0 w 152"/>
              <a:gd name="T1" fmla="*/ 47 h 152"/>
              <a:gd name="T2" fmla="*/ 46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7"/>
                </a:moveTo>
                <a:lnTo>
                  <a:pt x="46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Freeform 69">
            <a:extLst>
              <a:ext uri="{FF2B5EF4-FFF2-40B4-BE49-F238E27FC236}">
                <a16:creationId xmlns:a16="http://schemas.microsoft.com/office/drawing/2014/main" id="{89A8CD7E-15A9-4577-AC95-587E9B2B95DC}"/>
              </a:ext>
            </a:extLst>
          </p:cNvPr>
          <p:cNvSpPr>
            <a:spLocks/>
          </p:cNvSpPr>
          <p:nvPr/>
        </p:nvSpPr>
        <p:spPr bwMode="auto">
          <a:xfrm>
            <a:off x="2458071" y="587159"/>
            <a:ext cx="414383" cy="128131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Line 70">
            <a:extLst>
              <a:ext uri="{FF2B5EF4-FFF2-40B4-BE49-F238E27FC236}">
                <a16:creationId xmlns:a16="http://schemas.microsoft.com/office/drawing/2014/main" id="{2D0FB054-136F-42DA-9040-E1BC31427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047" y="715290"/>
            <a:ext cx="0" cy="286252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71">
            <a:extLst>
              <a:ext uri="{FF2B5EF4-FFF2-40B4-BE49-F238E27FC236}">
                <a16:creationId xmlns:a16="http://schemas.microsoft.com/office/drawing/2014/main" id="{0F8475E8-E913-4874-B8A2-B931D265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322" y="889771"/>
            <a:ext cx="283525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Freeform 72">
            <a:extLst>
              <a:ext uri="{FF2B5EF4-FFF2-40B4-BE49-F238E27FC236}">
                <a16:creationId xmlns:a16="http://schemas.microsoft.com/office/drawing/2014/main" id="{1F32A293-34C4-45BD-ACB0-FFEED27C9162}"/>
              </a:ext>
            </a:extLst>
          </p:cNvPr>
          <p:cNvSpPr>
            <a:spLocks/>
          </p:cNvSpPr>
          <p:nvPr/>
        </p:nvSpPr>
        <p:spPr bwMode="auto">
          <a:xfrm>
            <a:off x="2569847" y="764362"/>
            <a:ext cx="125404" cy="408931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Freeform 73">
            <a:extLst>
              <a:ext uri="{FF2B5EF4-FFF2-40B4-BE49-F238E27FC236}">
                <a16:creationId xmlns:a16="http://schemas.microsoft.com/office/drawing/2014/main" id="{E5F96577-4AD7-46A7-8CB6-440968D584D7}"/>
              </a:ext>
            </a:extLst>
          </p:cNvPr>
          <p:cNvSpPr>
            <a:spLocks/>
          </p:cNvSpPr>
          <p:nvPr/>
        </p:nvSpPr>
        <p:spPr bwMode="auto">
          <a:xfrm>
            <a:off x="2286321" y="764363"/>
            <a:ext cx="408930" cy="125406"/>
          </a:xfrm>
          <a:custGeom>
            <a:avLst/>
            <a:gdLst>
              <a:gd name="T0" fmla="*/ 0 w 150"/>
              <a:gd name="T1" fmla="*/ 46 h 46"/>
              <a:gd name="T2" fmla="*/ 46 w 150"/>
              <a:gd name="T3" fmla="*/ 0 h 46"/>
              <a:gd name="T4" fmla="*/ 150 w 150"/>
              <a:gd name="T5" fmla="*/ 0 h 46"/>
              <a:gd name="T6" fmla="*/ 104 w 150"/>
              <a:gd name="T7" fmla="*/ 46 h 46"/>
              <a:gd name="T8" fmla="*/ 0 w 1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Freeform 74">
            <a:extLst>
              <a:ext uri="{FF2B5EF4-FFF2-40B4-BE49-F238E27FC236}">
                <a16:creationId xmlns:a16="http://schemas.microsoft.com/office/drawing/2014/main" id="{3A1320D6-627C-44EA-9C0F-97C814977932}"/>
              </a:ext>
            </a:extLst>
          </p:cNvPr>
          <p:cNvSpPr>
            <a:spLocks/>
          </p:cNvSpPr>
          <p:nvPr/>
        </p:nvSpPr>
        <p:spPr bwMode="auto">
          <a:xfrm>
            <a:off x="2286321" y="764362"/>
            <a:ext cx="408930" cy="408931"/>
          </a:xfrm>
          <a:custGeom>
            <a:avLst/>
            <a:gdLst>
              <a:gd name="T0" fmla="*/ 0 w 150"/>
              <a:gd name="T1" fmla="*/ 46 h 150"/>
              <a:gd name="T2" fmla="*/ 46 w 150"/>
              <a:gd name="T3" fmla="*/ 0 h 150"/>
              <a:gd name="T4" fmla="*/ 150 w 150"/>
              <a:gd name="T5" fmla="*/ 0 h 150"/>
              <a:gd name="T6" fmla="*/ 150 w 150"/>
              <a:gd name="T7" fmla="*/ 104 h 150"/>
              <a:gd name="T8" fmla="*/ 104 w 150"/>
              <a:gd name="T9" fmla="*/ 150 h 150"/>
              <a:gd name="T10" fmla="*/ 0 w 150"/>
              <a:gd name="T11" fmla="*/ 150 h 150"/>
              <a:gd name="T12" fmla="*/ 0 w 150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50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Freeform 75">
            <a:extLst>
              <a:ext uri="{FF2B5EF4-FFF2-40B4-BE49-F238E27FC236}">
                <a16:creationId xmlns:a16="http://schemas.microsoft.com/office/drawing/2014/main" id="{BF0A35EA-E847-441C-95B2-E5B39D3472C8}"/>
              </a:ext>
            </a:extLst>
          </p:cNvPr>
          <p:cNvSpPr>
            <a:spLocks/>
          </p:cNvSpPr>
          <p:nvPr/>
        </p:nvSpPr>
        <p:spPr bwMode="auto">
          <a:xfrm>
            <a:off x="2286321" y="764363"/>
            <a:ext cx="408930" cy="125406"/>
          </a:xfrm>
          <a:custGeom>
            <a:avLst/>
            <a:gdLst>
              <a:gd name="T0" fmla="*/ 0 w 150"/>
              <a:gd name="T1" fmla="*/ 46 h 46"/>
              <a:gd name="T2" fmla="*/ 104 w 150"/>
              <a:gd name="T3" fmla="*/ 46 h 46"/>
              <a:gd name="T4" fmla="*/ 150 w 150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104" y="46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Line 76">
            <a:extLst>
              <a:ext uri="{FF2B5EF4-FFF2-40B4-BE49-F238E27FC236}">
                <a16:creationId xmlns:a16="http://schemas.microsoft.com/office/drawing/2014/main" id="{DD7C5CD2-34AA-4179-968F-05A34241A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9844" y="889771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Rectangle 77">
            <a:extLst>
              <a:ext uri="{FF2B5EF4-FFF2-40B4-BE49-F238E27FC236}">
                <a16:creationId xmlns:a16="http://schemas.microsoft.com/office/drawing/2014/main" id="{997FF743-9ED9-48AE-A3C3-928C280B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67" y="1838489"/>
            <a:ext cx="291704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Freeform 78">
            <a:extLst>
              <a:ext uri="{FF2B5EF4-FFF2-40B4-BE49-F238E27FC236}">
                <a16:creationId xmlns:a16="http://schemas.microsoft.com/office/drawing/2014/main" id="{13F13FC3-0DD1-4563-A239-2EE0292C5AD7}"/>
              </a:ext>
            </a:extLst>
          </p:cNvPr>
          <p:cNvSpPr>
            <a:spLocks/>
          </p:cNvSpPr>
          <p:nvPr/>
        </p:nvSpPr>
        <p:spPr bwMode="auto">
          <a:xfrm>
            <a:off x="3477672" y="1715808"/>
            <a:ext cx="125404" cy="406205"/>
          </a:xfrm>
          <a:custGeom>
            <a:avLst/>
            <a:gdLst>
              <a:gd name="T0" fmla="*/ 0 w 46"/>
              <a:gd name="T1" fmla="*/ 45 h 149"/>
              <a:gd name="T2" fmla="*/ 46 w 46"/>
              <a:gd name="T3" fmla="*/ 0 h 149"/>
              <a:gd name="T4" fmla="*/ 46 w 46"/>
              <a:gd name="T5" fmla="*/ 103 h 149"/>
              <a:gd name="T6" fmla="*/ 0 w 46"/>
              <a:gd name="T7" fmla="*/ 149 h 149"/>
              <a:gd name="T8" fmla="*/ 0 w 46"/>
              <a:gd name="T9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49">
                <a:moveTo>
                  <a:pt x="0" y="45"/>
                </a:moveTo>
                <a:lnTo>
                  <a:pt x="46" y="0"/>
                </a:lnTo>
                <a:lnTo>
                  <a:pt x="46" y="103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Freeform 79">
            <a:extLst>
              <a:ext uri="{FF2B5EF4-FFF2-40B4-BE49-F238E27FC236}">
                <a16:creationId xmlns:a16="http://schemas.microsoft.com/office/drawing/2014/main" id="{A53A923D-EFFD-4908-A36D-88A78A5DF16A}"/>
              </a:ext>
            </a:extLst>
          </p:cNvPr>
          <p:cNvSpPr>
            <a:spLocks/>
          </p:cNvSpPr>
          <p:nvPr/>
        </p:nvSpPr>
        <p:spPr bwMode="auto">
          <a:xfrm>
            <a:off x="3185968" y="1715808"/>
            <a:ext cx="417109" cy="122679"/>
          </a:xfrm>
          <a:custGeom>
            <a:avLst/>
            <a:gdLst>
              <a:gd name="T0" fmla="*/ 0 w 153"/>
              <a:gd name="T1" fmla="*/ 45 h 45"/>
              <a:gd name="T2" fmla="*/ 46 w 153"/>
              <a:gd name="T3" fmla="*/ 0 h 45"/>
              <a:gd name="T4" fmla="*/ 153 w 153"/>
              <a:gd name="T5" fmla="*/ 0 h 45"/>
              <a:gd name="T6" fmla="*/ 107 w 153"/>
              <a:gd name="T7" fmla="*/ 45 h 45"/>
              <a:gd name="T8" fmla="*/ 0 w 153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5">
                <a:moveTo>
                  <a:pt x="0" y="45"/>
                </a:moveTo>
                <a:lnTo>
                  <a:pt x="46" y="0"/>
                </a:lnTo>
                <a:lnTo>
                  <a:pt x="153" y="0"/>
                </a:lnTo>
                <a:lnTo>
                  <a:pt x="107" y="45"/>
                </a:lnTo>
                <a:lnTo>
                  <a:pt x="0" y="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Freeform 80">
            <a:extLst>
              <a:ext uri="{FF2B5EF4-FFF2-40B4-BE49-F238E27FC236}">
                <a16:creationId xmlns:a16="http://schemas.microsoft.com/office/drawing/2014/main" id="{EB1F16BA-C8CB-483A-8617-6069F0ED72DE}"/>
              </a:ext>
            </a:extLst>
          </p:cNvPr>
          <p:cNvSpPr>
            <a:spLocks/>
          </p:cNvSpPr>
          <p:nvPr/>
        </p:nvSpPr>
        <p:spPr bwMode="auto">
          <a:xfrm>
            <a:off x="3185968" y="1715808"/>
            <a:ext cx="417109" cy="406205"/>
          </a:xfrm>
          <a:custGeom>
            <a:avLst/>
            <a:gdLst>
              <a:gd name="T0" fmla="*/ 0 w 153"/>
              <a:gd name="T1" fmla="*/ 45 h 149"/>
              <a:gd name="T2" fmla="*/ 46 w 153"/>
              <a:gd name="T3" fmla="*/ 0 h 149"/>
              <a:gd name="T4" fmla="*/ 153 w 153"/>
              <a:gd name="T5" fmla="*/ 0 h 149"/>
              <a:gd name="T6" fmla="*/ 153 w 153"/>
              <a:gd name="T7" fmla="*/ 103 h 149"/>
              <a:gd name="T8" fmla="*/ 107 w 153"/>
              <a:gd name="T9" fmla="*/ 149 h 149"/>
              <a:gd name="T10" fmla="*/ 0 w 153"/>
              <a:gd name="T11" fmla="*/ 149 h 149"/>
              <a:gd name="T12" fmla="*/ 0 w 153"/>
              <a:gd name="T13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49">
                <a:moveTo>
                  <a:pt x="0" y="45"/>
                </a:moveTo>
                <a:lnTo>
                  <a:pt x="46" y="0"/>
                </a:lnTo>
                <a:lnTo>
                  <a:pt x="153" y="0"/>
                </a:lnTo>
                <a:lnTo>
                  <a:pt x="153" y="103"/>
                </a:lnTo>
                <a:lnTo>
                  <a:pt x="107" y="149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Freeform 81">
            <a:extLst>
              <a:ext uri="{FF2B5EF4-FFF2-40B4-BE49-F238E27FC236}">
                <a16:creationId xmlns:a16="http://schemas.microsoft.com/office/drawing/2014/main" id="{D74F35FD-1AFC-48F2-B0AA-736C38504C24}"/>
              </a:ext>
            </a:extLst>
          </p:cNvPr>
          <p:cNvSpPr>
            <a:spLocks/>
          </p:cNvSpPr>
          <p:nvPr/>
        </p:nvSpPr>
        <p:spPr bwMode="auto">
          <a:xfrm>
            <a:off x="3185968" y="1715808"/>
            <a:ext cx="417109" cy="122679"/>
          </a:xfrm>
          <a:custGeom>
            <a:avLst/>
            <a:gdLst>
              <a:gd name="T0" fmla="*/ 0 w 153"/>
              <a:gd name="T1" fmla="*/ 45 h 45"/>
              <a:gd name="T2" fmla="*/ 107 w 153"/>
              <a:gd name="T3" fmla="*/ 45 h 45"/>
              <a:gd name="T4" fmla="*/ 153 w 153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5">
                <a:moveTo>
                  <a:pt x="0" y="45"/>
                </a:moveTo>
                <a:lnTo>
                  <a:pt x="107" y="45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Line 82">
            <a:extLst>
              <a:ext uri="{FF2B5EF4-FFF2-40B4-BE49-F238E27FC236}">
                <a16:creationId xmlns:a16="http://schemas.microsoft.com/office/drawing/2014/main" id="{45F62B43-042B-493C-95A7-59342339F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670" y="1838489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Rectangle 83">
            <a:extLst>
              <a:ext uri="{FF2B5EF4-FFF2-40B4-BE49-F238E27FC236}">
                <a16:creationId xmlns:a16="http://schemas.microsoft.com/office/drawing/2014/main" id="{52C5A28F-4BE1-4022-AF33-AAEC9B6C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945" y="2010240"/>
            <a:ext cx="283525" cy="280799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Freeform 84">
            <a:extLst>
              <a:ext uri="{FF2B5EF4-FFF2-40B4-BE49-F238E27FC236}">
                <a16:creationId xmlns:a16="http://schemas.microsoft.com/office/drawing/2014/main" id="{6179C954-6668-4249-8BBE-8A3922491B99}"/>
              </a:ext>
            </a:extLst>
          </p:cNvPr>
          <p:cNvSpPr>
            <a:spLocks/>
          </p:cNvSpPr>
          <p:nvPr/>
        </p:nvSpPr>
        <p:spPr bwMode="auto">
          <a:xfrm>
            <a:off x="3300468" y="1884832"/>
            <a:ext cx="122679" cy="406205"/>
          </a:xfrm>
          <a:custGeom>
            <a:avLst/>
            <a:gdLst>
              <a:gd name="T0" fmla="*/ 0 w 45"/>
              <a:gd name="T1" fmla="*/ 46 h 149"/>
              <a:gd name="T2" fmla="*/ 45 w 45"/>
              <a:gd name="T3" fmla="*/ 0 h 149"/>
              <a:gd name="T4" fmla="*/ 45 w 45"/>
              <a:gd name="T5" fmla="*/ 104 h 149"/>
              <a:gd name="T6" fmla="*/ 0 w 45"/>
              <a:gd name="T7" fmla="*/ 149 h 149"/>
              <a:gd name="T8" fmla="*/ 0 w 45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Freeform 85">
            <a:extLst>
              <a:ext uri="{FF2B5EF4-FFF2-40B4-BE49-F238E27FC236}">
                <a16:creationId xmlns:a16="http://schemas.microsoft.com/office/drawing/2014/main" id="{E550313E-FE19-4358-978C-02AB4F3708DB}"/>
              </a:ext>
            </a:extLst>
          </p:cNvPr>
          <p:cNvSpPr>
            <a:spLocks/>
          </p:cNvSpPr>
          <p:nvPr/>
        </p:nvSpPr>
        <p:spPr bwMode="auto">
          <a:xfrm>
            <a:off x="3016942" y="1884833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Freeform 86">
            <a:extLst>
              <a:ext uri="{FF2B5EF4-FFF2-40B4-BE49-F238E27FC236}">
                <a16:creationId xmlns:a16="http://schemas.microsoft.com/office/drawing/2014/main" id="{EC65059C-0373-4292-AD80-5BACC8682696}"/>
              </a:ext>
            </a:extLst>
          </p:cNvPr>
          <p:cNvSpPr>
            <a:spLocks/>
          </p:cNvSpPr>
          <p:nvPr/>
        </p:nvSpPr>
        <p:spPr bwMode="auto">
          <a:xfrm>
            <a:off x="3016942" y="1884832"/>
            <a:ext cx="406205" cy="406205"/>
          </a:xfrm>
          <a:custGeom>
            <a:avLst/>
            <a:gdLst>
              <a:gd name="T0" fmla="*/ 0 w 149"/>
              <a:gd name="T1" fmla="*/ 46 h 149"/>
              <a:gd name="T2" fmla="*/ 46 w 149"/>
              <a:gd name="T3" fmla="*/ 0 h 149"/>
              <a:gd name="T4" fmla="*/ 149 w 149"/>
              <a:gd name="T5" fmla="*/ 0 h 149"/>
              <a:gd name="T6" fmla="*/ 149 w 149"/>
              <a:gd name="T7" fmla="*/ 104 h 149"/>
              <a:gd name="T8" fmla="*/ 104 w 149"/>
              <a:gd name="T9" fmla="*/ 149 h 149"/>
              <a:gd name="T10" fmla="*/ 0 w 149"/>
              <a:gd name="T11" fmla="*/ 149 h 149"/>
              <a:gd name="T12" fmla="*/ 0 w 149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49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4"/>
                </a:lnTo>
                <a:lnTo>
                  <a:pt x="104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Freeform 87">
            <a:extLst>
              <a:ext uri="{FF2B5EF4-FFF2-40B4-BE49-F238E27FC236}">
                <a16:creationId xmlns:a16="http://schemas.microsoft.com/office/drawing/2014/main" id="{A6F6E43F-002B-4CA8-A10B-B22433423A63}"/>
              </a:ext>
            </a:extLst>
          </p:cNvPr>
          <p:cNvSpPr>
            <a:spLocks/>
          </p:cNvSpPr>
          <p:nvPr/>
        </p:nvSpPr>
        <p:spPr bwMode="auto">
          <a:xfrm>
            <a:off x="3016942" y="1884833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Line 88">
            <a:extLst>
              <a:ext uri="{FF2B5EF4-FFF2-40B4-BE49-F238E27FC236}">
                <a16:creationId xmlns:a16="http://schemas.microsoft.com/office/drawing/2014/main" id="{4682F645-3B75-415D-B855-94B528A88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67" y="2010240"/>
            <a:ext cx="0" cy="280799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 89">
            <a:extLst>
              <a:ext uri="{FF2B5EF4-FFF2-40B4-BE49-F238E27FC236}">
                <a16:creationId xmlns:a16="http://schemas.microsoft.com/office/drawing/2014/main" id="{D6FE09FA-7FD8-40CC-8E39-154E5C67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738" y="2181987"/>
            <a:ext cx="288978" cy="28897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Freeform 90">
            <a:extLst>
              <a:ext uri="{FF2B5EF4-FFF2-40B4-BE49-F238E27FC236}">
                <a16:creationId xmlns:a16="http://schemas.microsoft.com/office/drawing/2014/main" id="{95912E0B-5E6A-434D-A5A9-3E75A1DB40D7}"/>
              </a:ext>
            </a:extLst>
          </p:cNvPr>
          <p:cNvSpPr>
            <a:spLocks/>
          </p:cNvSpPr>
          <p:nvPr/>
        </p:nvSpPr>
        <p:spPr bwMode="auto">
          <a:xfrm>
            <a:off x="3128718" y="2053859"/>
            <a:ext cx="125404" cy="417110"/>
          </a:xfrm>
          <a:custGeom>
            <a:avLst/>
            <a:gdLst>
              <a:gd name="T0" fmla="*/ 0 w 46"/>
              <a:gd name="T1" fmla="*/ 47 h 153"/>
              <a:gd name="T2" fmla="*/ 46 w 46"/>
              <a:gd name="T3" fmla="*/ 0 h 153"/>
              <a:gd name="T4" fmla="*/ 46 w 46"/>
              <a:gd name="T5" fmla="*/ 106 h 153"/>
              <a:gd name="T6" fmla="*/ 0 w 46"/>
              <a:gd name="T7" fmla="*/ 153 h 153"/>
              <a:gd name="T8" fmla="*/ 0 w 46"/>
              <a:gd name="T9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3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Freeform 91">
            <a:extLst>
              <a:ext uri="{FF2B5EF4-FFF2-40B4-BE49-F238E27FC236}">
                <a16:creationId xmlns:a16="http://schemas.microsoft.com/office/drawing/2014/main" id="{731FA4DE-57A1-4BA8-91CF-82F96C222C6E}"/>
              </a:ext>
            </a:extLst>
          </p:cNvPr>
          <p:cNvSpPr>
            <a:spLocks/>
          </p:cNvSpPr>
          <p:nvPr/>
        </p:nvSpPr>
        <p:spPr bwMode="auto">
          <a:xfrm>
            <a:off x="2839739" y="2053857"/>
            <a:ext cx="414383" cy="128131"/>
          </a:xfrm>
          <a:custGeom>
            <a:avLst/>
            <a:gdLst>
              <a:gd name="T0" fmla="*/ 0 w 152"/>
              <a:gd name="T1" fmla="*/ 47 h 47"/>
              <a:gd name="T2" fmla="*/ 46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6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Freeform 92">
            <a:extLst>
              <a:ext uri="{FF2B5EF4-FFF2-40B4-BE49-F238E27FC236}">
                <a16:creationId xmlns:a16="http://schemas.microsoft.com/office/drawing/2014/main" id="{410B6C04-58B7-4621-8008-FBF361E2B09C}"/>
              </a:ext>
            </a:extLst>
          </p:cNvPr>
          <p:cNvSpPr>
            <a:spLocks/>
          </p:cNvSpPr>
          <p:nvPr/>
        </p:nvSpPr>
        <p:spPr bwMode="auto">
          <a:xfrm>
            <a:off x="2839739" y="2053859"/>
            <a:ext cx="414383" cy="417110"/>
          </a:xfrm>
          <a:custGeom>
            <a:avLst/>
            <a:gdLst>
              <a:gd name="T0" fmla="*/ 0 w 152"/>
              <a:gd name="T1" fmla="*/ 47 h 153"/>
              <a:gd name="T2" fmla="*/ 46 w 152"/>
              <a:gd name="T3" fmla="*/ 0 h 153"/>
              <a:gd name="T4" fmla="*/ 152 w 152"/>
              <a:gd name="T5" fmla="*/ 0 h 153"/>
              <a:gd name="T6" fmla="*/ 152 w 152"/>
              <a:gd name="T7" fmla="*/ 106 h 153"/>
              <a:gd name="T8" fmla="*/ 106 w 152"/>
              <a:gd name="T9" fmla="*/ 153 h 153"/>
              <a:gd name="T10" fmla="*/ 0 w 152"/>
              <a:gd name="T11" fmla="*/ 153 h 153"/>
              <a:gd name="T12" fmla="*/ 0 w 152"/>
              <a:gd name="T1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3">
                <a:moveTo>
                  <a:pt x="0" y="47"/>
                </a:moveTo>
                <a:lnTo>
                  <a:pt x="46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3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Freeform 93">
            <a:extLst>
              <a:ext uri="{FF2B5EF4-FFF2-40B4-BE49-F238E27FC236}">
                <a16:creationId xmlns:a16="http://schemas.microsoft.com/office/drawing/2014/main" id="{B92BA824-2A25-4FA0-9344-DDE29EC50118}"/>
              </a:ext>
            </a:extLst>
          </p:cNvPr>
          <p:cNvSpPr>
            <a:spLocks/>
          </p:cNvSpPr>
          <p:nvPr/>
        </p:nvSpPr>
        <p:spPr bwMode="auto">
          <a:xfrm>
            <a:off x="2839739" y="2053857"/>
            <a:ext cx="414383" cy="128131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Line 94">
            <a:extLst>
              <a:ext uri="{FF2B5EF4-FFF2-40B4-BE49-F238E27FC236}">
                <a16:creationId xmlns:a16="http://schemas.microsoft.com/office/drawing/2014/main" id="{7D9DEA91-F916-4B76-8564-15CE5AB5D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716" y="2181987"/>
            <a:ext cx="0" cy="288978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angle 95">
            <a:extLst>
              <a:ext uri="{FF2B5EF4-FFF2-40B4-BE49-F238E27FC236}">
                <a16:creationId xmlns:a16="http://schemas.microsoft.com/office/drawing/2014/main" id="{F5803EF0-0E1D-4CC8-A667-21223D84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991" y="2356468"/>
            <a:ext cx="283525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Freeform 96">
            <a:extLst>
              <a:ext uri="{FF2B5EF4-FFF2-40B4-BE49-F238E27FC236}">
                <a16:creationId xmlns:a16="http://schemas.microsoft.com/office/drawing/2014/main" id="{BF6557E7-9952-482C-B1DA-3F1E0CFB084E}"/>
              </a:ext>
            </a:extLst>
          </p:cNvPr>
          <p:cNvSpPr>
            <a:spLocks/>
          </p:cNvSpPr>
          <p:nvPr/>
        </p:nvSpPr>
        <p:spPr bwMode="auto">
          <a:xfrm>
            <a:off x="2951515" y="2231060"/>
            <a:ext cx="125404" cy="408931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Freeform 97">
            <a:extLst>
              <a:ext uri="{FF2B5EF4-FFF2-40B4-BE49-F238E27FC236}">
                <a16:creationId xmlns:a16="http://schemas.microsoft.com/office/drawing/2014/main" id="{25857C91-29FB-4D0D-BDD3-4F2F725D0930}"/>
              </a:ext>
            </a:extLst>
          </p:cNvPr>
          <p:cNvSpPr>
            <a:spLocks/>
          </p:cNvSpPr>
          <p:nvPr/>
        </p:nvSpPr>
        <p:spPr bwMode="auto">
          <a:xfrm>
            <a:off x="2667990" y="2231062"/>
            <a:ext cx="408930" cy="125406"/>
          </a:xfrm>
          <a:custGeom>
            <a:avLst/>
            <a:gdLst>
              <a:gd name="T0" fmla="*/ 0 w 150"/>
              <a:gd name="T1" fmla="*/ 46 h 46"/>
              <a:gd name="T2" fmla="*/ 46 w 150"/>
              <a:gd name="T3" fmla="*/ 0 h 46"/>
              <a:gd name="T4" fmla="*/ 150 w 150"/>
              <a:gd name="T5" fmla="*/ 0 h 46"/>
              <a:gd name="T6" fmla="*/ 104 w 150"/>
              <a:gd name="T7" fmla="*/ 46 h 46"/>
              <a:gd name="T8" fmla="*/ 0 w 1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Freeform 98">
            <a:extLst>
              <a:ext uri="{FF2B5EF4-FFF2-40B4-BE49-F238E27FC236}">
                <a16:creationId xmlns:a16="http://schemas.microsoft.com/office/drawing/2014/main" id="{7120326A-D62C-4D5B-BE7F-92C0E341759F}"/>
              </a:ext>
            </a:extLst>
          </p:cNvPr>
          <p:cNvSpPr>
            <a:spLocks/>
          </p:cNvSpPr>
          <p:nvPr/>
        </p:nvSpPr>
        <p:spPr bwMode="auto">
          <a:xfrm>
            <a:off x="2667990" y="2231060"/>
            <a:ext cx="408930" cy="408931"/>
          </a:xfrm>
          <a:custGeom>
            <a:avLst/>
            <a:gdLst>
              <a:gd name="T0" fmla="*/ 0 w 150"/>
              <a:gd name="T1" fmla="*/ 46 h 150"/>
              <a:gd name="T2" fmla="*/ 46 w 150"/>
              <a:gd name="T3" fmla="*/ 0 h 150"/>
              <a:gd name="T4" fmla="*/ 150 w 150"/>
              <a:gd name="T5" fmla="*/ 0 h 150"/>
              <a:gd name="T6" fmla="*/ 150 w 150"/>
              <a:gd name="T7" fmla="*/ 104 h 150"/>
              <a:gd name="T8" fmla="*/ 104 w 150"/>
              <a:gd name="T9" fmla="*/ 150 h 150"/>
              <a:gd name="T10" fmla="*/ 0 w 150"/>
              <a:gd name="T11" fmla="*/ 150 h 150"/>
              <a:gd name="T12" fmla="*/ 0 w 150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50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Freeform 99">
            <a:extLst>
              <a:ext uri="{FF2B5EF4-FFF2-40B4-BE49-F238E27FC236}">
                <a16:creationId xmlns:a16="http://schemas.microsoft.com/office/drawing/2014/main" id="{2E1C5126-7F89-4895-A204-2A06DDA9EC13}"/>
              </a:ext>
            </a:extLst>
          </p:cNvPr>
          <p:cNvSpPr>
            <a:spLocks/>
          </p:cNvSpPr>
          <p:nvPr/>
        </p:nvSpPr>
        <p:spPr bwMode="auto">
          <a:xfrm>
            <a:off x="2667990" y="2231062"/>
            <a:ext cx="408930" cy="125406"/>
          </a:xfrm>
          <a:custGeom>
            <a:avLst/>
            <a:gdLst>
              <a:gd name="T0" fmla="*/ 0 w 150"/>
              <a:gd name="T1" fmla="*/ 46 h 46"/>
              <a:gd name="T2" fmla="*/ 104 w 150"/>
              <a:gd name="T3" fmla="*/ 46 h 46"/>
              <a:gd name="T4" fmla="*/ 150 w 150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104" y="46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Line 100">
            <a:extLst>
              <a:ext uri="{FF2B5EF4-FFF2-40B4-BE49-F238E27FC236}">
                <a16:creationId xmlns:a16="http://schemas.microsoft.com/office/drawing/2014/main" id="{48698F11-C339-4846-A3F4-7AF5FD55D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513" y="2356468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angle 101">
            <a:extLst>
              <a:ext uri="{FF2B5EF4-FFF2-40B4-BE49-F238E27FC236}">
                <a16:creationId xmlns:a16="http://schemas.microsoft.com/office/drawing/2014/main" id="{A7B3902B-4E6B-4B83-A6B3-FB3C54998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67" y="1475904"/>
            <a:ext cx="291704" cy="280799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Freeform 102">
            <a:extLst>
              <a:ext uri="{FF2B5EF4-FFF2-40B4-BE49-F238E27FC236}">
                <a16:creationId xmlns:a16="http://schemas.microsoft.com/office/drawing/2014/main" id="{EAFFF93E-F316-4C92-8BD8-1C09430D8F1C}"/>
              </a:ext>
            </a:extLst>
          </p:cNvPr>
          <p:cNvSpPr>
            <a:spLocks/>
          </p:cNvSpPr>
          <p:nvPr/>
        </p:nvSpPr>
        <p:spPr bwMode="auto">
          <a:xfrm>
            <a:off x="3477672" y="1350497"/>
            <a:ext cx="125404" cy="406205"/>
          </a:xfrm>
          <a:custGeom>
            <a:avLst/>
            <a:gdLst>
              <a:gd name="T0" fmla="*/ 0 w 46"/>
              <a:gd name="T1" fmla="*/ 46 h 149"/>
              <a:gd name="T2" fmla="*/ 46 w 46"/>
              <a:gd name="T3" fmla="*/ 0 h 149"/>
              <a:gd name="T4" fmla="*/ 46 w 46"/>
              <a:gd name="T5" fmla="*/ 104 h 149"/>
              <a:gd name="T6" fmla="*/ 0 w 46"/>
              <a:gd name="T7" fmla="*/ 149 h 149"/>
              <a:gd name="T8" fmla="*/ 0 w 46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49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Freeform 103">
            <a:extLst>
              <a:ext uri="{FF2B5EF4-FFF2-40B4-BE49-F238E27FC236}">
                <a16:creationId xmlns:a16="http://schemas.microsoft.com/office/drawing/2014/main" id="{E7EB7BCF-D5FA-4B7A-9A96-938E71DAB733}"/>
              </a:ext>
            </a:extLst>
          </p:cNvPr>
          <p:cNvSpPr>
            <a:spLocks/>
          </p:cNvSpPr>
          <p:nvPr/>
        </p:nvSpPr>
        <p:spPr bwMode="auto">
          <a:xfrm>
            <a:off x="3185968" y="1350498"/>
            <a:ext cx="417109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Freeform 104">
            <a:extLst>
              <a:ext uri="{FF2B5EF4-FFF2-40B4-BE49-F238E27FC236}">
                <a16:creationId xmlns:a16="http://schemas.microsoft.com/office/drawing/2014/main" id="{45F956D5-484B-47F2-8408-08731965E360}"/>
              </a:ext>
            </a:extLst>
          </p:cNvPr>
          <p:cNvSpPr>
            <a:spLocks/>
          </p:cNvSpPr>
          <p:nvPr/>
        </p:nvSpPr>
        <p:spPr bwMode="auto">
          <a:xfrm>
            <a:off x="3185968" y="1350497"/>
            <a:ext cx="417109" cy="406205"/>
          </a:xfrm>
          <a:custGeom>
            <a:avLst/>
            <a:gdLst>
              <a:gd name="T0" fmla="*/ 0 w 153"/>
              <a:gd name="T1" fmla="*/ 46 h 149"/>
              <a:gd name="T2" fmla="*/ 46 w 153"/>
              <a:gd name="T3" fmla="*/ 0 h 149"/>
              <a:gd name="T4" fmla="*/ 153 w 153"/>
              <a:gd name="T5" fmla="*/ 0 h 149"/>
              <a:gd name="T6" fmla="*/ 153 w 153"/>
              <a:gd name="T7" fmla="*/ 104 h 149"/>
              <a:gd name="T8" fmla="*/ 107 w 153"/>
              <a:gd name="T9" fmla="*/ 149 h 149"/>
              <a:gd name="T10" fmla="*/ 0 w 153"/>
              <a:gd name="T11" fmla="*/ 149 h 149"/>
              <a:gd name="T12" fmla="*/ 0 w 153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49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105">
            <a:extLst>
              <a:ext uri="{FF2B5EF4-FFF2-40B4-BE49-F238E27FC236}">
                <a16:creationId xmlns:a16="http://schemas.microsoft.com/office/drawing/2014/main" id="{841C2C14-78D7-4F62-8FA7-07C93CF25483}"/>
              </a:ext>
            </a:extLst>
          </p:cNvPr>
          <p:cNvSpPr>
            <a:spLocks/>
          </p:cNvSpPr>
          <p:nvPr/>
        </p:nvSpPr>
        <p:spPr bwMode="auto">
          <a:xfrm>
            <a:off x="3185968" y="1350498"/>
            <a:ext cx="417109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Line 106">
            <a:extLst>
              <a:ext uri="{FF2B5EF4-FFF2-40B4-BE49-F238E27FC236}">
                <a16:creationId xmlns:a16="http://schemas.microsoft.com/office/drawing/2014/main" id="{5781F5D4-02BD-4BB5-8A62-3EB197C3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670" y="1475904"/>
            <a:ext cx="0" cy="280799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107">
            <a:extLst>
              <a:ext uri="{FF2B5EF4-FFF2-40B4-BE49-F238E27FC236}">
                <a16:creationId xmlns:a16="http://schemas.microsoft.com/office/drawing/2014/main" id="{BA35E6DF-84A2-4993-82B9-BB898A7BD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945" y="1644930"/>
            <a:ext cx="283525" cy="280799"/>
          </a:xfrm>
          <a:prstGeom prst="rect">
            <a:avLst/>
          </a:prstGeom>
          <a:solidFill>
            <a:srgbClr val="A9D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Freeform 108">
            <a:extLst>
              <a:ext uri="{FF2B5EF4-FFF2-40B4-BE49-F238E27FC236}">
                <a16:creationId xmlns:a16="http://schemas.microsoft.com/office/drawing/2014/main" id="{EF9A18A8-A3FC-4032-8EB8-085054F60826}"/>
              </a:ext>
            </a:extLst>
          </p:cNvPr>
          <p:cNvSpPr>
            <a:spLocks/>
          </p:cNvSpPr>
          <p:nvPr/>
        </p:nvSpPr>
        <p:spPr bwMode="auto">
          <a:xfrm>
            <a:off x="3300468" y="1519521"/>
            <a:ext cx="122679" cy="406205"/>
          </a:xfrm>
          <a:custGeom>
            <a:avLst/>
            <a:gdLst>
              <a:gd name="T0" fmla="*/ 0 w 45"/>
              <a:gd name="T1" fmla="*/ 46 h 149"/>
              <a:gd name="T2" fmla="*/ 45 w 45"/>
              <a:gd name="T3" fmla="*/ 0 h 149"/>
              <a:gd name="T4" fmla="*/ 45 w 45"/>
              <a:gd name="T5" fmla="*/ 104 h 149"/>
              <a:gd name="T6" fmla="*/ 0 w 45"/>
              <a:gd name="T7" fmla="*/ 149 h 149"/>
              <a:gd name="T8" fmla="*/ 0 w 45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88A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109">
            <a:extLst>
              <a:ext uri="{FF2B5EF4-FFF2-40B4-BE49-F238E27FC236}">
                <a16:creationId xmlns:a16="http://schemas.microsoft.com/office/drawing/2014/main" id="{A3856BEB-AF89-4CCC-A3C2-16F094300287}"/>
              </a:ext>
            </a:extLst>
          </p:cNvPr>
          <p:cNvSpPr>
            <a:spLocks/>
          </p:cNvSpPr>
          <p:nvPr/>
        </p:nvSpPr>
        <p:spPr bwMode="auto">
          <a:xfrm>
            <a:off x="3016942" y="1519523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AD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Freeform 110">
            <a:extLst>
              <a:ext uri="{FF2B5EF4-FFF2-40B4-BE49-F238E27FC236}">
                <a16:creationId xmlns:a16="http://schemas.microsoft.com/office/drawing/2014/main" id="{82C5BF19-BDE2-4DB9-926C-D7707C16F07B}"/>
              </a:ext>
            </a:extLst>
          </p:cNvPr>
          <p:cNvSpPr>
            <a:spLocks/>
          </p:cNvSpPr>
          <p:nvPr/>
        </p:nvSpPr>
        <p:spPr bwMode="auto">
          <a:xfrm>
            <a:off x="3016942" y="1519521"/>
            <a:ext cx="406205" cy="406205"/>
          </a:xfrm>
          <a:custGeom>
            <a:avLst/>
            <a:gdLst>
              <a:gd name="T0" fmla="*/ 0 w 149"/>
              <a:gd name="T1" fmla="*/ 46 h 149"/>
              <a:gd name="T2" fmla="*/ 46 w 149"/>
              <a:gd name="T3" fmla="*/ 0 h 149"/>
              <a:gd name="T4" fmla="*/ 149 w 149"/>
              <a:gd name="T5" fmla="*/ 0 h 149"/>
              <a:gd name="T6" fmla="*/ 149 w 149"/>
              <a:gd name="T7" fmla="*/ 104 h 149"/>
              <a:gd name="T8" fmla="*/ 104 w 149"/>
              <a:gd name="T9" fmla="*/ 149 h 149"/>
              <a:gd name="T10" fmla="*/ 0 w 149"/>
              <a:gd name="T11" fmla="*/ 149 h 149"/>
              <a:gd name="T12" fmla="*/ 0 w 149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49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4"/>
                </a:lnTo>
                <a:lnTo>
                  <a:pt x="104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Freeform 111">
            <a:extLst>
              <a:ext uri="{FF2B5EF4-FFF2-40B4-BE49-F238E27FC236}">
                <a16:creationId xmlns:a16="http://schemas.microsoft.com/office/drawing/2014/main" id="{12E4AD41-8A77-4968-A11C-C4F05D92DB14}"/>
              </a:ext>
            </a:extLst>
          </p:cNvPr>
          <p:cNvSpPr>
            <a:spLocks/>
          </p:cNvSpPr>
          <p:nvPr/>
        </p:nvSpPr>
        <p:spPr bwMode="auto">
          <a:xfrm>
            <a:off x="3016942" y="1519523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Line 112">
            <a:extLst>
              <a:ext uri="{FF2B5EF4-FFF2-40B4-BE49-F238E27FC236}">
                <a16:creationId xmlns:a16="http://schemas.microsoft.com/office/drawing/2014/main" id="{2C906F87-953E-4A46-B410-DEB9D1243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67" y="1644930"/>
            <a:ext cx="0" cy="280799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113">
            <a:extLst>
              <a:ext uri="{FF2B5EF4-FFF2-40B4-BE49-F238E27FC236}">
                <a16:creationId xmlns:a16="http://schemas.microsoft.com/office/drawing/2014/main" id="{EF2BE1C7-6E10-46FD-95AC-5B7E5F08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738" y="1813954"/>
            <a:ext cx="291704" cy="283525"/>
          </a:xfrm>
          <a:prstGeom prst="rect">
            <a:avLst/>
          </a:prstGeom>
          <a:solidFill>
            <a:srgbClr val="A9D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Freeform 114">
            <a:extLst>
              <a:ext uri="{FF2B5EF4-FFF2-40B4-BE49-F238E27FC236}">
                <a16:creationId xmlns:a16="http://schemas.microsoft.com/office/drawing/2014/main" id="{1E6AA426-3D2E-4524-86D3-EB30A04CF5E6}"/>
              </a:ext>
            </a:extLst>
          </p:cNvPr>
          <p:cNvSpPr>
            <a:spLocks/>
          </p:cNvSpPr>
          <p:nvPr/>
        </p:nvSpPr>
        <p:spPr bwMode="auto">
          <a:xfrm>
            <a:off x="3131444" y="1688545"/>
            <a:ext cx="122679" cy="408931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88A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Freeform 115">
            <a:extLst>
              <a:ext uri="{FF2B5EF4-FFF2-40B4-BE49-F238E27FC236}">
                <a16:creationId xmlns:a16="http://schemas.microsoft.com/office/drawing/2014/main" id="{2C15FE32-499B-42E8-9646-5B45AE376AB5}"/>
              </a:ext>
            </a:extLst>
          </p:cNvPr>
          <p:cNvSpPr>
            <a:spLocks/>
          </p:cNvSpPr>
          <p:nvPr/>
        </p:nvSpPr>
        <p:spPr bwMode="auto">
          <a:xfrm>
            <a:off x="2839739" y="1688547"/>
            <a:ext cx="414383" cy="125406"/>
          </a:xfrm>
          <a:custGeom>
            <a:avLst/>
            <a:gdLst>
              <a:gd name="T0" fmla="*/ 0 w 152"/>
              <a:gd name="T1" fmla="*/ 46 h 46"/>
              <a:gd name="T2" fmla="*/ 45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AD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Freeform 116">
            <a:extLst>
              <a:ext uri="{FF2B5EF4-FFF2-40B4-BE49-F238E27FC236}">
                <a16:creationId xmlns:a16="http://schemas.microsoft.com/office/drawing/2014/main" id="{DEE3A4E3-D758-47E7-9556-B959DF38EF6F}"/>
              </a:ext>
            </a:extLst>
          </p:cNvPr>
          <p:cNvSpPr>
            <a:spLocks/>
          </p:cNvSpPr>
          <p:nvPr/>
        </p:nvSpPr>
        <p:spPr bwMode="auto">
          <a:xfrm>
            <a:off x="2839739" y="1688545"/>
            <a:ext cx="414383" cy="408931"/>
          </a:xfrm>
          <a:custGeom>
            <a:avLst/>
            <a:gdLst>
              <a:gd name="T0" fmla="*/ 0 w 152"/>
              <a:gd name="T1" fmla="*/ 46 h 150"/>
              <a:gd name="T2" fmla="*/ 45 w 152"/>
              <a:gd name="T3" fmla="*/ 0 h 150"/>
              <a:gd name="T4" fmla="*/ 152 w 152"/>
              <a:gd name="T5" fmla="*/ 0 h 150"/>
              <a:gd name="T6" fmla="*/ 152 w 152"/>
              <a:gd name="T7" fmla="*/ 104 h 150"/>
              <a:gd name="T8" fmla="*/ 107 w 152"/>
              <a:gd name="T9" fmla="*/ 150 h 150"/>
              <a:gd name="T10" fmla="*/ 0 w 152"/>
              <a:gd name="T11" fmla="*/ 150 h 150"/>
              <a:gd name="T12" fmla="*/ 0 w 152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0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Freeform 117">
            <a:extLst>
              <a:ext uri="{FF2B5EF4-FFF2-40B4-BE49-F238E27FC236}">
                <a16:creationId xmlns:a16="http://schemas.microsoft.com/office/drawing/2014/main" id="{96C016AD-9893-43E8-92CE-2EBD8935581C}"/>
              </a:ext>
            </a:extLst>
          </p:cNvPr>
          <p:cNvSpPr>
            <a:spLocks/>
          </p:cNvSpPr>
          <p:nvPr/>
        </p:nvSpPr>
        <p:spPr bwMode="auto">
          <a:xfrm>
            <a:off x="2839739" y="1688547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Line 118">
            <a:extLst>
              <a:ext uri="{FF2B5EF4-FFF2-40B4-BE49-F238E27FC236}">
                <a16:creationId xmlns:a16="http://schemas.microsoft.com/office/drawing/2014/main" id="{3DA265F0-F617-47C3-8789-064E1F50F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443" y="1813954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Rectangle 119">
            <a:extLst>
              <a:ext uri="{FF2B5EF4-FFF2-40B4-BE49-F238E27FC236}">
                <a16:creationId xmlns:a16="http://schemas.microsoft.com/office/drawing/2014/main" id="{12F674B2-DB56-4EAE-B4E4-29FC2268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991" y="1982975"/>
            <a:ext cx="283525" cy="291704"/>
          </a:xfrm>
          <a:prstGeom prst="rect">
            <a:avLst/>
          </a:prstGeom>
          <a:solidFill>
            <a:srgbClr val="A9D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Freeform 120">
            <a:extLst>
              <a:ext uri="{FF2B5EF4-FFF2-40B4-BE49-F238E27FC236}">
                <a16:creationId xmlns:a16="http://schemas.microsoft.com/office/drawing/2014/main" id="{1C46F550-609B-4DB5-BFA1-AA82C5F316FB}"/>
              </a:ext>
            </a:extLst>
          </p:cNvPr>
          <p:cNvSpPr>
            <a:spLocks/>
          </p:cNvSpPr>
          <p:nvPr/>
        </p:nvSpPr>
        <p:spPr bwMode="auto">
          <a:xfrm>
            <a:off x="2951515" y="1860297"/>
            <a:ext cx="125404" cy="414383"/>
          </a:xfrm>
          <a:custGeom>
            <a:avLst/>
            <a:gdLst>
              <a:gd name="T0" fmla="*/ 0 w 46"/>
              <a:gd name="T1" fmla="*/ 45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5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5"/>
                </a:lnTo>
                <a:close/>
              </a:path>
            </a:pathLst>
          </a:custGeom>
          <a:solidFill>
            <a:srgbClr val="88A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Freeform 121">
            <a:extLst>
              <a:ext uri="{FF2B5EF4-FFF2-40B4-BE49-F238E27FC236}">
                <a16:creationId xmlns:a16="http://schemas.microsoft.com/office/drawing/2014/main" id="{A2998268-9506-4E6A-98A5-E92362756B15}"/>
              </a:ext>
            </a:extLst>
          </p:cNvPr>
          <p:cNvSpPr>
            <a:spLocks/>
          </p:cNvSpPr>
          <p:nvPr/>
        </p:nvSpPr>
        <p:spPr bwMode="auto">
          <a:xfrm>
            <a:off x="2667990" y="1860297"/>
            <a:ext cx="408930" cy="122679"/>
          </a:xfrm>
          <a:custGeom>
            <a:avLst/>
            <a:gdLst>
              <a:gd name="T0" fmla="*/ 0 w 150"/>
              <a:gd name="T1" fmla="*/ 45 h 45"/>
              <a:gd name="T2" fmla="*/ 46 w 150"/>
              <a:gd name="T3" fmla="*/ 0 h 45"/>
              <a:gd name="T4" fmla="*/ 150 w 150"/>
              <a:gd name="T5" fmla="*/ 0 h 45"/>
              <a:gd name="T6" fmla="*/ 104 w 150"/>
              <a:gd name="T7" fmla="*/ 45 h 45"/>
              <a:gd name="T8" fmla="*/ 0 w 150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5">
                <a:moveTo>
                  <a:pt x="0" y="45"/>
                </a:moveTo>
                <a:lnTo>
                  <a:pt x="46" y="0"/>
                </a:lnTo>
                <a:lnTo>
                  <a:pt x="150" y="0"/>
                </a:lnTo>
                <a:lnTo>
                  <a:pt x="104" y="45"/>
                </a:lnTo>
                <a:lnTo>
                  <a:pt x="0" y="45"/>
                </a:lnTo>
                <a:close/>
              </a:path>
            </a:pathLst>
          </a:custGeom>
          <a:solidFill>
            <a:srgbClr val="BAD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Freeform 122">
            <a:extLst>
              <a:ext uri="{FF2B5EF4-FFF2-40B4-BE49-F238E27FC236}">
                <a16:creationId xmlns:a16="http://schemas.microsoft.com/office/drawing/2014/main" id="{68A9A74A-7787-4E06-8C14-3AE1454A6EF6}"/>
              </a:ext>
            </a:extLst>
          </p:cNvPr>
          <p:cNvSpPr>
            <a:spLocks/>
          </p:cNvSpPr>
          <p:nvPr/>
        </p:nvSpPr>
        <p:spPr bwMode="auto">
          <a:xfrm>
            <a:off x="2667990" y="1860297"/>
            <a:ext cx="408930" cy="414383"/>
          </a:xfrm>
          <a:custGeom>
            <a:avLst/>
            <a:gdLst>
              <a:gd name="T0" fmla="*/ 0 w 150"/>
              <a:gd name="T1" fmla="*/ 45 h 152"/>
              <a:gd name="T2" fmla="*/ 46 w 150"/>
              <a:gd name="T3" fmla="*/ 0 h 152"/>
              <a:gd name="T4" fmla="*/ 150 w 150"/>
              <a:gd name="T5" fmla="*/ 0 h 152"/>
              <a:gd name="T6" fmla="*/ 150 w 150"/>
              <a:gd name="T7" fmla="*/ 106 h 152"/>
              <a:gd name="T8" fmla="*/ 104 w 150"/>
              <a:gd name="T9" fmla="*/ 152 h 152"/>
              <a:gd name="T10" fmla="*/ 0 w 150"/>
              <a:gd name="T11" fmla="*/ 152 h 152"/>
              <a:gd name="T12" fmla="*/ 0 w 150"/>
              <a:gd name="T13" fmla="*/ 4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52">
                <a:moveTo>
                  <a:pt x="0" y="45"/>
                </a:moveTo>
                <a:lnTo>
                  <a:pt x="46" y="0"/>
                </a:lnTo>
                <a:lnTo>
                  <a:pt x="150" y="0"/>
                </a:lnTo>
                <a:lnTo>
                  <a:pt x="150" y="106"/>
                </a:lnTo>
                <a:lnTo>
                  <a:pt x="104" y="152"/>
                </a:lnTo>
                <a:lnTo>
                  <a:pt x="0" y="152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Freeform 123">
            <a:extLst>
              <a:ext uri="{FF2B5EF4-FFF2-40B4-BE49-F238E27FC236}">
                <a16:creationId xmlns:a16="http://schemas.microsoft.com/office/drawing/2014/main" id="{6308681E-7077-4606-9964-4C9C8959E62A}"/>
              </a:ext>
            </a:extLst>
          </p:cNvPr>
          <p:cNvSpPr>
            <a:spLocks/>
          </p:cNvSpPr>
          <p:nvPr/>
        </p:nvSpPr>
        <p:spPr bwMode="auto">
          <a:xfrm>
            <a:off x="2667990" y="1860297"/>
            <a:ext cx="408930" cy="122679"/>
          </a:xfrm>
          <a:custGeom>
            <a:avLst/>
            <a:gdLst>
              <a:gd name="T0" fmla="*/ 0 w 150"/>
              <a:gd name="T1" fmla="*/ 45 h 45"/>
              <a:gd name="T2" fmla="*/ 104 w 150"/>
              <a:gd name="T3" fmla="*/ 45 h 45"/>
              <a:gd name="T4" fmla="*/ 150 w 150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5">
                <a:moveTo>
                  <a:pt x="0" y="45"/>
                </a:moveTo>
                <a:lnTo>
                  <a:pt x="104" y="45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Line 124">
            <a:extLst>
              <a:ext uri="{FF2B5EF4-FFF2-40B4-BE49-F238E27FC236}">
                <a16:creationId xmlns:a16="http://schemas.microsoft.com/office/drawing/2014/main" id="{990D8833-7393-4AEE-90B3-217353F9B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513" y="1982975"/>
            <a:ext cx="0" cy="291704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ectangle 125">
            <a:extLst>
              <a:ext uri="{FF2B5EF4-FFF2-40B4-BE49-F238E27FC236}">
                <a16:creationId xmlns:a16="http://schemas.microsoft.com/office/drawing/2014/main" id="{AA19C415-5729-4C31-AB81-BF9752355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67" y="1105136"/>
            <a:ext cx="288978" cy="28625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Freeform 126">
            <a:extLst>
              <a:ext uri="{FF2B5EF4-FFF2-40B4-BE49-F238E27FC236}">
                <a16:creationId xmlns:a16="http://schemas.microsoft.com/office/drawing/2014/main" id="{52D804AA-4597-4E0C-935F-073AAE1D4EC6}"/>
              </a:ext>
            </a:extLst>
          </p:cNvPr>
          <p:cNvSpPr>
            <a:spLocks/>
          </p:cNvSpPr>
          <p:nvPr/>
        </p:nvSpPr>
        <p:spPr bwMode="auto">
          <a:xfrm>
            <a:off x="3474944" y="977006"/>
            <a:ext cx="128131" cy="414383"/>
          </a:xfrm>
          <a:custGeom>
            <a:avLst/>
            <a:gdLst>
              <a:gd name="T0" fmla="*/ 0 w 47"/>
              <a:gd name="T1" fmla="*/ 47 h 152"/>
              <a:gd name="T2" fmla="*/ 47 w 47"/>
              <a:gd name="T3" fmla="*/ 0 h 152"/>
              <a:gd name="T4" fmla="*/ 47 w 47"/>
              <a:gd name="T5" fmla="*/ 106 h 152"/>
              <a:gd name="T6" fmla="*/ 0 w 47"/>
              <a:gd name="T7" fmla="*/ 152 h 152"/>
              <a:gd name="T8" fmla="*/ 0 w 47"/>
              <a:gd name="T9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52">
                <a:moveTo>
                  <a:pt x="0" y="47"/>
                </a:moveTo>
                <a:lnTo>
                  <a:pt x="47" y="0"/>
                </a:lnTo>
                <a:lnTo>
                  <a:pt x="47" y="106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Freeform 127">
            <a:extLst>
              <a:ext uri="{FF2B5EF4-FFF2-40B4-BE49-F238E27FC236}">
                <a16:creationId xmlns:a16="http://schemas.microsoft.com/office/drawing/2014/main" id="{4ECE2A35-F78D-4599-8F16-B2113D41ACF8}"/>
              </a:ext>
            </a:extLst>
          </p:cNvPr>
          <p:cNvSpPr>
            <a:spLocks/>
          </p:cNvSpPr>
          <p:nvPr/>
        </p:nvSpPr>
        <p:spPr bwMode="auto">
          <a:xfrm>
            <a:off x="3185968" y="977006"/>
            <a:ext cx="417109" cy="128131"/>
          </a:xfrm>
          <a:custGeom>
            <a:avLst/>
            <a:gdLst>
              <a:gd name="T0" fmla="*/ 0 w 153"/>
              <a:gd name="T1" fmla="*/ 47 h 47"/>
              <a:gd name="T2" fmla="*/ 47 w 153"/>
              <a:gd name="T3" fmla="*/ 0 h 47"/>
              <a:gd name="T4" fmla="*/ 153 w 153"/>
              <a:gd name="T5" fmla="*/ 0 h 47"/>
              <a:gd name="T6" fmla="*/ 106 w 153"/>
              <a:gd name="T7" fmla="*/ 47 h 47"/>
              <a:gd name="T8" fmla="*/ 0 w 153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Freeform 128">
            <a:extLst>
              <a:ext uri="{FF2B5EF4-FFF2-40B4-BE49-F238E27FC236}">
                <a16:creationId xmlns:a16="http://schemas.microsoft.com/office/drawing/2014/main" id="{FD4D3509-4E4E-452A-B75D-2E711A4AB377}"/>
              </a:ext>
            </a:extLst>
          </p:cNvPr>
          <p:cNvSpPr>
            <a:spLocks/>
          </p:cNvSpPr>
          <p:nvPr/>
        </p:nvSpPr>
        <p:spPr bwMode="auto">
          <a:xfrm>
            <a:off x="3185968" y="977006"/>
            <a:ext cx="417109" cy="414383"/>
          </a:xfrm>
          <a:custGeom>
            <a:avLst/>
            <a:gdLst>
              <a:gd name="T0" fmla="*/ 0 w 153"/>
              <a:gd name="T1" fmla="*/ 47 h 152"/>
              <a:gd name="T2" fmla="*/ 47 w 153"/>
              <a:gd name="T3" fmla="*/ 0 h 152"/>
              <a:gd name="T4" fmla="*/ 153 w 153"/>
              <a:gd name="T5" fmla="*/ 0 h 152"/>
              <a:gd name="T6" fmla="*/ 153 w 153"/>
              <a:gd name="T7" fmla="*/ 106 h 152"/>
              <a:gd name="T8" fmla="*/ 106 w 153"/>
              <a:gd name="T9" fmla="*/ 152 h 152"/>
              <a:gd name="T10" fmla="*/ 0 w 153"/>
              <a:gd name="T11" fmla="*/ 152 h 152"/>
              <a:gd name="T12" fmla="*/ 0 w 153"/>
              <a:gd name="T13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2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53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Freeform 129">
            <a:extLst>
              <a:ext uri="{FF2B5EF4-FFF2-40B4-BE49-F238E27FC236}">
                <a16:creationId xmlns:a16="http://schemas.microsoft.com/office/drawing/2014/main" id="{F82C8678-05B6-40B0-986D-E0861F8F84A0}"/>
              </a:ext>
            </a:extLst>
          </p:cNvPr>
          <p:cNvSpPr>
            <a:spLocks/>
          </p:cNvSpPr>
          <p:nvPr/>
        </p:nvSpPr>
        <p:spPr bwMode="auto">
          <a:xfrm>
            <a:off x="3185968" y="977006"/>
            <a:ext cx="417109" cy="128131"/>
          </a:xfrm>
          <a:custGeom>
            <a:avLst/>
            <a:gdLst>
              <a:gd name="T0" fmla="*/ 0 w 153"/>
              <a:gd name="T1" fmla="*/ 47 h 47"/>
              <a:gd name="T2" fmla="*/ 106 w 153"/>
              <a:gd name="T3" fmla="*/ 47 h 47"/>
              <a:gd name="T4" fmla="*/ 153 w 15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106" y="47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Line 130">
            <a:extLst>
              <a:ext uri="{FF2B5EF4-FFF2-40B4-BE49-F238E27FC236}">
                <a16:creationId xmlns:a16="http://schemas.microsoft.com/office/drawing/2014/main" id="{55B3BB93-ABC8-4C65-91EE-B8212F029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943" y="1105136"/>
            <a:ext cx="0" cy="286252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Rectangle 131">
            <a:extLst>
              <a:ext uri="{FF2B5EF4-FFF2-40B4-BE49-F238E27FC236}">
                <a16:creationId xmlns:a16="http://schemas.microsoft.com/office/drawing/2014/main" id="{CA8D7681-C54C-422D-B1FB-D95ED46C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945" y="1279618"/>
            <a:ext cx="283525" cy="283525"/>
          </a:xfrm>
          <a:prstGeom prst="rect">
            <a:avLst/>
          </a:prstGeom>
          <a:solidFill>
            <a:srgbClr val="A9D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Freeform 132">
            <a:extLst>
              <a:ext uri="{FF2B5EF4-FFF2-40B4-BE49-F238E27FC236}">
                <a16:creationId xmlns:a16="http://schemas.microsoft.com/office/drawing/2014/main" id="{1D97F25A-42FD-4F76-A184-7E59B11305A9}"/>
              </a:ext>
            </a:extLst>
          </p:cNvPr>
          <p:cNvSpPr>
            <a:spLocks/>
          </p:cNvSpPr>
          <p:nvPr/>
        </p:nvSpPr>
        <p:spPr bwMode="auto">
          <a:xfrm>
            <a:off x="3300468" y="1154209"/>
            <a:ext cx="122679" cy="408931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88A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Freeform 133">
            <a:extLst>
              <a:ext uri="{FF2B5EF4-FFF2-40B4-BE49-F238E27FC236}">
                <a16:creationId xmlns:a16="http://schemas.microsoft.com/office/drawing/2014/main" id="{EDB6DF73-C9AB-4CA7-B529-A38C10DCAECF}"/>
              </a:ext>
            </a:extLst>
          </p:cNvPr>
          <p:cNvSpPr>
            <a:spLocks/>
          </p:cNvSpPr>
          <p:nvPr/>
        </p:nvSpPr>
        <p:spPr bwMode="auto">
          <a:xfrm>
            <a:off x="3016942" y="1154211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AD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Freeform 134">
            <a:extLst>
              <a:ext uri="{FF2B5EF4-FFF2-40B4-BE49-F238E27FC236}">
                <a16:creationId xmlns:a16="http://schemas.microsoft.com/office/drawing/2014/main" id="{96493484-4B78-43E4-B05F-83FA050BDB11}"/>
              </a:ext>
            </a:extLst>
          </p:cNvPr>
          <p:cNvSpPr>
            <a:spLocks/>
          </p:cNvSpPr>
          <p:nvPr/>
        </p:nvSpPr>
        <p:spPr bwMode="auto">
          <a:xfrm>
            <a:off x="3016942" y="1154209"/>
            <a:ext cx="406205" cy="408931"/>
          </a:xfrm>
          <a:custGeom>
            <a:avLst/>
            <a:gdLst>
              <a:gd name="T0" fmla="*/ 0 w 149"/>
              <a:gd name="T1" fmla="*/ 46 h 150"/>
              <a:gd name="T2" fmla="*/ 46 w 149"/>
              <a:gd name="T3" fmla="*/ 0 h 150"/>
              <a:gd name="T4" fmla="*/ 149 w 149"/>
              <a:gd name="T5" fmla="*/ 0 h 150"/>
              <a:gd name="T6" fmla="*/ 149 w 149"/>
              <a:gd name="T7" fmla="*/ 104 h 150"/>
              <a:gd name="T8" fmla="*/ 104 w 149"/>
              <a:gd name="T9" fmla="*/ 150 h 150"/>
              <a:gd name="T10" fmla="*/ 0 w 149"/>
              <a:gd name="T11" fmla="*/ 150 h 150"/>
              <a:gd name="T12" fmla="*/ 0 w 149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0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Freeform 135">
            <a:extLst>
              <a:ext uri="{FF2B5EF4-FFF2-40B4-BE49-F238E27FC236}">
                <a16:creationId xmlns:a16="http://schemas.microsoft.com/office/drawing/2014/main" id="{39939C2E-1D6B-48A5-A8D2-A963F956FC7B}"/>
              </a:ext>
            </a:extLst>
          </p:cNvPr>
          <p:cNvSpPr>
            <a:spLocks/>
          </p:cNvSpPr>
          <p:nvPr/>
        </p:nvSpPr>
        <p:spPr bwMode="auto">
          <a:xfrm>
            <a:off x="3016942" y="1154211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Line 136">
            <a:extLst>
              <a:ext uri="{FF2B5EF4-FFF2-40B4-BE49-F238E27FC236}">
                <a16:creationId xmlns:a16="http://schemas.microsoft.com/office/drawing/2014/main" id="{B4EF28CB-373F-4293-BD1E-057C664D3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67" y="1279618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Rectangle 137">
            <a:extLst>
              <a:ext uri="{FF2B5EF4-FFF2-40B4-BE49-F238E27FC236}">
                <a16:creationId xmlns:a16="http://schemas.microsoft.com/office/drawing/2014/main" id="{96BD8DE8-A946-41D9-BFA2-54BCBF6B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738" y="1448642"/>
            <a:ext cx="291704" cy="283525"/>
          </a:xfrm>
          <a:prstGeom prst="rect">
            <a:avLst/>
          </a:prstGeom>
          <a:solidFill>
            <a:srgbClr val="A9D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Freeform 138">
            <a:extLst>
              <a:ext uri="{FF2B5EF4-FFF2-40B4-BE49-F238E27FC236}">
                <a16:creationId xmlns:a16="http://schemas.microsoft.com/office/drawing/2014/main" id="{E2950EDC-11C5-4545-9263-04E07F17582A}"/>
              </a:ext>
            </a:extLst>
          </p:cNvPr>
          <p:cNvSpPr>
            <a:spLocks/>
          </p:cNvSpPr>
          <p:nvPr/>
        </p:nvSpPr>
        <p:spPr bwMode="auto">
          <a:xfrm>
            <a:off x="3131444" y="1325960"/>
            <a:ext cx="122679" cy="406205"/>
          </a:xfrm>
          <a:custGeom>
            <a:avLst/>
            <a:gdLst>
              <a:gd name="T0" fmla="*/ 0 w 45"/>
              <a:gd name="T1" fmla="*/ 45 h 149"/>
              <a:gd name="T2" fmla="*/ 45 w 45"/>
              <a:gd name="T3" fmla="*/ 0 h 149"/>
              <a:gd name="T4" fmla="*/ 45 w 45"/>
              <a:gd name="T5" fmla="*/ 103 h 149"/>
              <a:gd name="T6" fmla="*/ 0 w 45"/>
              <a:gd name="T7" fmla="*/ 149 h 149"/>
              <a:gd name="T8" fmla="*/ 0 w 45"/>
              <a:gd name="T9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5"/>
                </a:moveTo>
                <a:lnTo>
                  <a:pt x="45" y="0"/>
                </a:lnTo>
                <a:lnTo>
                  <a:pt x="45" y="103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solidFill>
            <a:srgbClr val="88A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Freeform 139">
            <a:extLst>
              <a:ext uri="{FF2B5EF4-FFF2-40B4-BE49-F238E27FC236}">
                <a16:creationId xmlns:a16="http://schemas.microsoft.com/office/drawing/2014/main" id="{11BABDF8-6B75-462F-AE3A-7A5F2BB52CF9}"/>
              </a:ext>
            </a:extLst>
          </p:cNvPr>
          <p:cNvSpPr>
            <a:spLocks/>
          </p:cNvSpPr>
          <p:nvPr/>
        </p:nvSpPr>
        <p:spPr bwMode="auto">
          <a:xfrm>
            <a:off x="2839739" y="1325960"/>
            <a:ext cx="414383" cy="122679"/>
          </a:xfrm>
          <a:custGeom>
            <a:avLst/>
            <a:gdLst>
              <a:gd name="T0" fmla="*/ 0 w 152"/>
              <a:gd name="T1" fmla="*/ 45 h 45"/>
              <a:gd name="T2" fmla="*/ 45 w 152"/>
              <a:gd name="T3" fmla="*/ 0 h 45"/>
              <a:gd name="T4" fmla="*/ 152 w 152"/>
              <a:gd name="T5" fmla="*/ 0 h 45"/>
              <a:gd name="T6" fmla="*/ 107 w 152"/>
              <a:gd name="T7" fmla="*/ 45 h 45"/>
              <a:gd name="T8" fmla="*/ 0 w 152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45" y="0"/>
                </a:lnTo>
                <a:lnTo>
                  <a:pt x="152" y="0"/>
                </a:lnTo>
                <a:lnTo>
                  <a:pt x="107" y="45"/>
                </a:lnTo>
                <a:lnTo>
                  <a:pt x="0" y="45"/>
                </a:lnTo>
                <a:close/>
              </a:path>
            </a:pathLst>
          </a:custGeom>
          <a:solidFill>
            <a:srgbClr val="BAD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Freeform 140">
            <a:extLst>
              <a:ext uri="{FF2B5EF4-FFF2-40B4-BE49-F238E27FC236}">
                <a16:creationId xmlns:a16="http://schemas.microsoft.com/office/drawing/2014/main" id="{E851289F-2F84-4D98-A152-6CE50DC7A194}"/>
              </a:ext>
            </a:extLst>
          </p:cNvPr>
          <p:cNvSpPr>
            <a:spLocks/>
          </p:cNvSpPr>
          <p:nvPr/>
        </p:nvSpPr>
        <p:spPr bwMode="auto">
          <a:xfrm>
            <a:off x="2839739" y="1325960"/>
            <a:ext cx="414383" cy="406205"/>
          </a:xfrm>
          <a:custGeom>
            <a:avLst/>
            <a:gdLst>
              <a:gd name="T0" fmla="*/ 0 w 152"/>
              <a:gd name="T1" fmla="*/ 45 h 149"/>
              <a:gd name="T2" fmla="*/ 45 w 152"/>
              <a:gd name="T3" fmla="*/ 0 h 149"/>
              <a:gd name="T4" fmla="*/ 152 w 152"/>
              <a:gd name="T5" fmla="*/ 0 h 149"/>
              <a:gd name="T6" fmla="*/ 152 w 152"/>
              <a:gd name="T7" fmla="*/ 103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5"/>
                </a:moveTo>
                <a:lnTo>
                  <a:pt x="45" y="0"/>
                </a:lnTo>
                <a:lnTo>
                  <a:pt x="152" y="0"/>
                </a:lnTo>
                <a:lnTo>
                  <a:pt x="152" y="103"/>
                </a:lnTo>
                <a:lnTo>
                  <a:pt x="107" y="149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Freeform 141">
            <a:extLst>
              <a:ext uri="{FF2B5EF4-FFF2-40B4-BE49-F238E27FC236}">
                <a16:creationId xmlns:a16="http://schemas.microsoft.com/office/drawing/2014/main" id="{8BAB7C79-003C-4DD5-851B-97C4463E2D35}"/>
              </a:ext>
            </a:extLst>
          </p:cNvPr>
          <p:cNvSpPr>
            <a:spLocks/>
          </p:cNvSpPr>
          <p:nvPr/>
        </p:nvSpPr>
        <p:spPr bwMode="auto">
          <a:xfrm>
            <a:off x="2839739" y="1325960"/>
            <a:ext cx="414383" cy="122679"/>
          </a:xfrm>
          <a:custGeom>
            <a:avLst/>
            <a:gdLst>
              <a:gd name="T0" fmla="*/ 0 w 152"/>
              <a:gd name="T1" fmla="*/ 45 h 45"/>
              <a:gd name="T2" fmla="*/ 107 w 152"/>
              <a:gd name="T3" fmla="*/ 45 h 45"/>
              <a:gd name="T4" fmla="*/ 152 w 152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107" y="45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Line 142">
            <a:extLst>
              <a:ext uri="{FF2B5EF4-FFF2-40B4-BE49-F238E27FC236}">
                <a16:creationId xmlns:a16="http://schemas.microsoft.com/office/drawing/2014/main" id="{D2F64B9C-D987-48A8-92EC-6273F5188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443" y="1448642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angle 143">
            <a:extLst>
              <a:ext uri="{FF2B5EF4-FFF2-40B4-BE49-F238E27FC236}">
                <a16:creationId xmlns:a16="http://schemas.microsoft.com/office/drawing/2014/main" id="{C068E882-B5AA-4A1D-BECA-4E80B966D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991" y="1617666"/>
            <a:ext cx="283525" cy="283525"/>
          </a:xfrm>
          <a:prstGeom prst="rect">
            <a:avLst/>
          </a:prstGeom>
          <a:solidFill>
            <a:srgbClr val="A9D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Freeform 144">
            <a:extLst>
              <a:ext uri="{FF2B5EF4-FFF2-40B4-BE49-F238E27FC236}">
                <a16:creationId xmlns:a16="http://schemas.microsoft.com/office/drawing/2014/main" id="{9D1687C1-EF71-4DFF-9759-3F73F43F5531}"/>
              </a:ext>
            </a:extLst>
          </p:cNvPr>
          <p:cNvSpPr>
            <a:spLocks/>
          </p:cNvSpPr>
          <p:nvPr/>
        </p:nvSpPr>
        <p:spPr bwMode="auto">
          <a:xfrm>
            <a:off x="2951515" y="1494985"/>
            <a:ext cx="125404" cy="406205"/>
          </a:xfrm>
          <a:custGeom>
            <a:avLst/>
            <a:gdLst>
              <a:gd name="T0" fmla="*/ 0 w 46"/>
              <a:gd name="T1" fmla="*/ 45 h 149"/>
              <a:gd name="T2" fmla="*/ 46 w 46"/>
              <a:gd name="T3" fmla="*/ 0 h 149"/>
              <a:gd name="T4" fmla="*/ 46 w 46"/>
              <a:gd name="T5" fmla="*/ 104 h 149"/>
              <a:gd name="T6" fmla="*/ 0 w 46"/>
              <a:gd name="T7" fmla="*/ 149 h 149"/>
              <a:gd name="T8" fmla="*/ 0 w 46"/>
              <a:gd name="T9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49">
                <a:moveTo>
                  <a:pt x="0" y="45"/>
                </a:moveTo>
                <a:lnTo>
                  <a:pt x="46" y="0"/>
                </a:lnTo>
                <a:lnTo>
                  <a:pt x="46" y="104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solidFill>
            <a:srgbClr val="88A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Freeform 145">
            <a:extLst>
              <a:ext uri="{FF2B5EF4-FFF2-40B4-BE49-F238E27FC236}">
                <a16:creationId xmlns:a16="http://schemas.microsoft.com/office/drawing/2014/main" id="{9D27B524-F55E-4504-A8B1-92058D057EE6}"/>
              </a:ext>
            </a:extLst>
          </p:cNvPr>
          <p:cNvSpPr>
            <a:spLocks/>
          </p:cNvSpPr>
          <p:nvPr/>
        </p:nvSpPr>
        <p:spPr bwMode="auto">
          <a:xfrm>
            <a:off x="2667990" y="1494985"/>
            <a:ext cx="408930" cy="122679"/>
          </a:xfrm>
          <a:custGeom>
            <a:avLst/>
            <a:gdLst>
              <a:gd name="T0" fmla="*/ 0 w 150"/>
              <a:gd name="T1" fmla="*/ 45 h 45"/>
              <a:gd name="T2" fmla="*/ 46 w 150"/>
              <a:gd name="T3" fmla="*/ 0 h 45"/>
              <a:gd name="T4" fmla="*/ 150 w 150"/>
              <a:gd name="T5" fmla="*/ 0 h 45"/>
              <a:gd name="T6" fmla="*/ 104 w 150"/>
              <a:gd name="T7" fmla="*/ 45 h 45"/>
              <a:gd name="T8" fmla="*/ 0 w 150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5">
                <a:moveTo>
                  <a:pt x="0" y="45"/>
                </a:moveTo>
                <a:lnTo>
                  <a:pt x="46" y="0"/>
                </a:lnTo>
                <a:lnTo>
                  <a:pt x="150" y="0"/>
                </a:lnTo>
                <a:lnTo>
                  <a:pt x="104" y="45"/>
                </a:lnTo>
                <a:lnTo>
                  <a:pt x="0" y="45"/>
                </a:lnTo>
                <a:close/>
              </a:path>
            </a:pathLst>
          </a:custGeom>
          <a:solidFill>
            <a:srgbClr val="BAD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Freeform 146">
            <a:extLst>
              <a:ext uri="{FF2B5EF4-FFF2-40B4-BE49-F238E27FC236}">
                <a16:creationId xmlns:a16="http://schemas.microsoft.com/office/drawing/2014/main" id="{A72622AC-8389-49B1-9F42-9C64F92C9538}"/>
              </a:ext>
            </a:extLst>
          </p:cNvPr>
          <p:cNvSpPr>
            <a:spLocks/>
          </p:cNvSpPr>
          <p:nvPr/>
        </p:nvSpPr>
        <p:spPr bwMode="auto">
          <a:xfrm>
            <a:off x="2667990" y="1494985"/>
            <a:ext cx="408930" cy="406205"/>
          </a:xfrm>
          <a:custGeom>
            <a:avLst/>
            <a:gdLst>
              <a:gd name="T0" fmla="*/ 0 w 150"/>
              <a:gd name="T1" fmla="*/ 45 h 149"/>
              <a:gd name="T2" fmla="*/ 46 w 150"/>
              <a:gd name="T3" fmla="*/ 0 h 149"/>
              <a:gd name="T4" fmla="*/ 150 w 150"/>
              <a:gd name="T5" fmla="*/ 0 h 149"/>
              <a:gd name="T6" fmla="*/ 150 w 150"/>
              <a:gd name="T7" fmla="*/ 104 h 149"/>
              <a:gd name="T8" fmla="*/ 104 w 150"/>
              <a:gd name="T9" fmla="*/ 149 h 149"/>
              <a:gd name="T10" fmla="*/ 0 w 150"/>
              <a:gd name="T11" fmla="*/ 149 h 149"/>
              <a:gd name="T12" fmla="*/ 0 w 150"/>
              <a:gd name="T13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49">
                <a:moveTo>
                  <a:pt x="0" y="45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49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Freeform 147">
            <a:extLst>
              <a:ext uri="{FF2B5EF4-FFF2-40B4-BE49-F238E27FC236}">
                <a16:creationId xmlns:a16="http://schemas.microsoft.com/office/drawing/2014/main" id="{C025AD9F-3236-4EDE-B292-373FFF3736F5}"/>
              </a:ext>
            </a:extLst>
          </p:cNvPr>
          <p:cNvSpPr>
            <a:spLocks/>
          </p:cNvSpPr>
          <p:nvPr/>
        </p:nvSpPr>
        <p:spPr bwMode="auto">
          <a:xfrm>
            <a:off x="2667990" y="1494985"/>
            <a:ext cx="408930" cy="122679"/>
          </a:xfrm>
          <a:custGeom>
            <a:avLst/>
            <a:gdLst>
              <a:gd name="T0" fmla="*/ 0 w 150"/>
              <a:gd name="T1" fmla="*/ 45 h 45"/>
              <a:gd name="T2" fmla="*/ 104 w 150"/>
              <a:gd name="T3" fmla="*/ 45 h 45"/>
              <a:gd name="T4" fmla="*/ 150 w 150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5">
                <a:moveTo>
                  <a:pt x="0" y="45"/>
                </a:moveTo>
                <a:lnTo>
                  <a:pt x="104" y="45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Line 148">
            <a:extLst>
              <a:ext uri="{FF2B5EF4-FFF2-40B4-BE49-F238E27FC236}">
                <a16:creationId xmlns:a16="http://schemas.microsoft.com/office/drawing/2014/main" id="{67CDE220-4797-4672-B085-2262C8721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513" y="1617666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angle 149">
            <a:extLst>
              <a:ext uri="{FF2B5EF4-FFF2-40B4-BE49-F238E27FC236}">
                <a16:creationId xmlns:a16="http://schemas.microsoft.com/office/drawing/2014/main" id="{9816CFCA-F686-4106-8BBD-05B2610A5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67" y="737102"/>
            <a:ext cx="291704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Freeform 150">
            <a:extLst>
              <a:ext uri="{FF2B5EF4-FFF2-40B4-BE49-F238E27FC236}">
                <a16:creationId xmlns:a16="http://schemas.microsoft.com/office/drawing/2014/main" id="{DABC85E0-EA3B-4A64-85EB-AB1AE5B51657}"/>
              </a:ext>
            </a:extLst>
          </p:cNvPr>
          <p:cNvSpPr>
            <a:spLocks/>
          </p:cNvSpPr>
          <p:nvPr/>
        </p:nvSpPr>
        <p:spPr bwMode="auto">
          <a:xfrm>
            <a:off x="3477672" y="611695"/>
            <a:ext cx="125404" cy="408931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Freeform 151">
            <a:extLst>
              <a:ext uri="{FF2B5EF4-FFF2-40B4-BE49-F238E27FC236}">
                <a16:creationId xmlns:a16="http://schemas.microsoft.com/office/drawing/2014/main" id="{F4AD0B49-3D9E-4086-9024-52599D6BEE7E}"/>
              </a:ext>
            </a:extLst>
          </p:cNvPr>
          <p:cNvSpPr>
            <a:spLocks/>
          </p:cNvSpPr>
          <p:nvPr/>
        </p:nvSpPr>
        <p:spPr bwMode="auto">
          <a:xfrm>
            <a:off x="3185968" y="611697"/>
            <a:ext cx="417109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Freeform 152">
            <a:extLst>
              <a:ext uri="{FF2B5EF4-FFF2-40B4-BE49-F238E27FC236}">
                <a16:creationId xmlns:a16="http://schemas.microsoft.com/office/drawing/2014/main" id="{DD0A3C56-3B2B-4E55-9C5C-C97BDFFB7BB5}"/>
              </a:ext>
            </a:extLst>
          </p:cNvPr>
          <p:cNvSpPr>
            <a:spLocks/>
          </p:cNvSpPr>
          <p:nvPr/>
        </p:nvSpPr>
        <p:spPr bwMode="auto">
          <a:xfrm>
            <a:off x="3185968" y="611695"/>
            <a:ext cx="417109" cy="408931"/>
          </a:xfrm>
          <a:custGeom>
            <a:avLst/>
            <a:gdLst>
              <a:gd name="T0" fmla="*/ 0 w 153"/>
              <a:gd name="T1" fmla="*/ 46 h 150"/>
              <a:gd name="T2" fmla="*/ 46 w 153"/>
              <a:gd name="T3" fmla="*/ 0 h 150"/>
              <a:gd name="T4" fmla="*/ 153 w 153"/>
              <a:gd name="T5" fmla="*/ 0 h 150"/>
              <a:gd name="T6" fmla="*/ 153 w 153"/>
              <a:gd name="T7" fmla="*/ 104 h 150"/>
              <a:gd name="T8" fmla="*/ 107 w 153"/>
              <a:gd name="T9" fmla="*/ 150 h 150"/>
              <a:gd name="T10" fmla="*/ 0 w 153"/>
              <a:gd name="T11" fmla="*/ 150 h 150"/>
              <a:gd name="T12" fmla="*/ 0 w 153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0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153">
            <a:extLst>
              <a:ext uri="{FF2B5EF4-FFF2-40B4-BE49-F238E27FC236}">
                <a16:creationId xmlns:a16="http://schemas.microsoft.com/office/drawing/2014/main" id="{EDABED94-D6D8-4DD5-9236-B8181A1E0BBE}"/>
              </a:ext>
            </a:extLst>
          </p:cNvPr>
          <p:cNvSpPr>
            <a:spLocks/>
          </p:cNvSpPr>
          <p:nvPr/>
        </p:nvSpPr>
        <p:spPr bwMode="auto">
          <a:xfrm>
            <a:off x="3185968" y="611697"/>
            <a:ext cx="417109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Line 154">
            <a:extLst>
              <a:ext uri="{FF2B5EF4-FFF2-40B4-BE49-F238E27FC236}">
                <a16:creationId xmlns:a16="http://schemas.microsoft.com/office/drawing/2014/main" id="{BE3D57B5-E533-491E-8835-6AAC0A6B8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670" y="737102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angle 155">
            <a:extLst>
              <a:ext uri="{FF2B5EF4-FFF2-40B4-BE49-F238E27FC236}">
                <a16:creationId xmlns:a16="http://schemas.microsoft.com/office/drawing/2014/main" id="{08B0D24B-E6E4-472B-B716-0BFE8A5D9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945" y="906125"/>
            <a:ext cx="283525" cy="291704"/>
          </a:xfrm>
          <a:prstGeom prst="rect">
            <a:avLst/>
          </a:prstGeom>
          <a:solidFill>
            <a:srgbClr val="A9D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Freeform 156">
            <a:extLst>
              <a:ext uri="{FF2B5EF4-FFF2-40B4-BE49-F238E27FC236}">
                <a16:creationId xmlns:a16="http://schemas.microsoft.com/office/drawing/2014/main" id="{4D815745-531B-4B16-AB20-0E442F278B74}"/>
              </a:ext>
            </a:extLst>
          </p:cNvPr>
          <p:cNvSpPr>
            <a:spLocks/>
          </p:cNvSpPr>
          <p:nvPr/>
        </p:nvSpPr>
        <p:spPr bwMode="auto">
          <a:xfrm>
            <a:off x="3300468" y="780721"/>
            <a:ext cx="122679" cy="417110"/>
          </a:xfrm>
          <a:custGeom>
            <a:avLst/>
            <a:gdLst>
              <a:gd name="T0" fmla="*/ 0 w 45"/>
              <a:gd name="T1" fmla="*/ 46 h 153"/>
              <a:gd name="T2" fmla="*/ 45 w 45"/>
              <a:gd name="T3" fmla="*/ 0 h 153"/>
              <a:gd name="T4" fmla="*/ 45 w 45"/>
              <a:gd name="T5" fmla="*/ 107 h 153"/>
              <a:gd name="T6" fmla="*/ 0 w 45"/>
              <a:gd name="T7" fmla="*/ 153 h 153"/>
              <a:gd name="T8" fmla="*/ 0 w 45"/>
              <a:gd name="T9" fmla="*/ 4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3">
                <a:moveTo>
                  <a:pt x="0" y="46"/>
                </a:moveTo>
                <a:lnTo>
                  <a:pt x="45" y="0"/>
                </a:lnTo>
                <a:lnTo>
                  <a:pt x="45" y="107"/>
                </a:lnTo>
                <a:lnTo>
                  <a:pt x="0" y="153"/>
                </a:lnTo>
                <a:lnTo>
                  <a:pt x="0" y="46"/>
                </a:lnTo>
                <a:close/>
              </a:path>
            </a:pathLst>
          </a:custGeom>
          <a:solidFill>
            <a:srgbClr val="88A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Freeform 157">
            <a:extLst>
              <a:ext uri="{FF2B5EF4-FFF2-40B4-BE49-F238E27FC236}">
                <a16:creationId xmlns:a16="http://schemas.microsoft.com/office/drawing/2014/main" id="{C7514936-A5B0-4783-BBBC-525AE1CDAB7D}"/>
              </a:ext>
            </a:extLst>
          </p:cNvPr>
          <p:cNvSpPr>
            <a:spLocks/>
          </p:cNvSpPr>
          <p:nvPr/>
        </p:nvSpPr>
        <p:spPr bwMode="auto">
          <a:xfrm>
            <a:off x="3016942" y="780721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AD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Freeform 158">
            <a:extLst>
              <a:ext uri="{FF2B5EF4-FFF2-40B4-BE49-F238E27FC236}">
                <a16:creationId xmlns:a16="http://schemas.microsoft.com/office/drawing/2014/main" id="{F17B06E2-35F5-4D89-9BA5-C6F8C22B656D}"/>
              </a:ext>
            </a:extLst>
          </p:cNvPr>
          <p:cNvSpPr>
            <a:spLocks/>
          </p:cNvSpPr>
          <p:nvPr/>
        </p:nvSpPr>
        <p:spPr bwMode="auto">
          <a:xfrm>
            <a:off x="3016942" y="780721"/>
            <a:ext cx="406205" cy="417110"/>
          </a:xfrm>
          <a:custGeom>
            <a:avLst/>
            <a:gdLst>
              <a:gd name="T0" fmla="*/ 0 w 149"/>
              <a:gd name="T1" fmla="*/ 46 h 153"/>
              <a:gd name="T2" fmla="*/ 46 w 149"/>
              <a:gd name="T3" fmla="*/ 0 h 153"/>
              <a:gd name="T4" fmla="*/ 149 w 149"/>
              <a:gd name="T5" fmla="*/ 0 h 153"/>
              <a:gd name="T6" fmla="*/ 149 w 149"/>
              <a:gd name="T7" fmla="*/ 107 h 153"/>
              <a:gd name="T8" fmla="*/ 104 w 149"/>
              <a:gd name="T9" fmla="*/ 153 h 153"/>
              <a:gd name="T10" fmla="*/ 0 w 149"/>
              <a:gd name="T11" fmla="*/ 153 h 153"/>
              <a:gd name="T12" fmla="*/ 0 w 149"/>
              <a:gd name="T13" fmla="*/ 4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3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7"/>
                </a:lnTo>
                <a:lnTo>
                  <a:pt x="104" y="153"/>
                </a:lnTo>
                <a:lnTo>
                  <a:pt x="0" y="153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Freeform 159">
            <a:extLst>
              <a:ext uri="{FF2B5EF4-FFF2-40B4-BE49-F238E27FC236}">
                <a16:creationId xmlns:a16="http://schemas.microsoft.com/office/drawing/2014/main" id="{169DEE9E-DD0B-46C5-BE3B-55B88B4BCCB0}"/>
              </a:ext>
            </a:extLst>
          </p:cNvPr>
          <p:cNvSpPr>
            <a:spLocks/>
          </p:cNvSpPr>
          <p:nvPr/>
        </p:nvSpPr>
        <p:spPr bwMode="auto">
          <a:xfrm>
            <a:off x="3016942" y="780721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Line 160">
            <a:extLst>
              <a:ext uri="{FF2B5EF4-FFF2-40B4-BE49-F238E27FC236}">
                <a16:creationId xmlns:a16="http://schemas.microsoft.com/office/drawing/2014/main" id="{4A4CA1C4-5D27-4F22-A25B-46EFD6F79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67" y="906125"/>
            <a:ext cx="0" cy="291704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Rectangle 161">
            <a:extLst>
              <a:ext uri="{FF2B5EF4-FFF2-40B4-BE49-F238E27FC236}">
                <a16:creationId xmlns:a16="http://schemas.microsoft.com/office/drawing/2014/main" id="{125F31DF-CD45-44E1-AE61-9D525AB28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738" y="1083331"/>
            <a:ext cx="291704" cy="283525"/>
          </a:xfrm>
          <a:prstGeom prst="rect">
            <a:avLst/>
          </a:prstGeom>
          <a:solidFill>
            <a:srgbClr val="A9D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162">
            <a:extLst>
              <a:ext uri="{FF2B5EF4-FFF2-40B4-BE49-F238E27FC236}">
                <a16:creationId xmlns:a16="http://schemas.microsoft.com/office/drawing/2014/main" id="{0FF0DFD3-6E99-4F4C-BACC-D3895ED1C569}"/>
              </a:ext>
            </a:extLst>
          </p:cNvPr>
          <p:cNvSpPr>
            <a:spLocks/>
          </p:cNvSpPr>
          <p:nvPr/>
        </p:nvSpPr>
        <p:spPr bwMode="auto">
          <a:xfrm>
            <a:off x="3131444" y="960650"/>
            <a:ext cx="122679" cy="406205"/>
          </a:xfrm>
          <a:custGeom>
            <a:avLst/>
            <a:gdLst>
              <a:gd name="T0" fmla="*/ 0 w 45"/>
              <a:gd name="T1" fmla="*/ 45 h 149"/>
              <a:gd name="T2" fmla="*/ 45 w 45"/>
              <a:gd name="T3" fmla="*/ 0 h 149"/>
              <a:gd name="T4" fmla="*/ 45 w 45"/>
              <a:gd name="T5" fmla="*/ 104 h 149"/>
              <a:gd name="T6" fmla="*/ 0 w 45"/>
              <a:gd name="T7" fmla="*/ 149 h 149"/>
              <a:gd name="T8" fmla="*/ 0 w 45"/>
              <a:gd name="T9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5"/>
                </a:moveTo>
                <a:lnTo>
                  <a:pt x="45" y="0"/>
                </a:lnTo>
                <a:lnTo>
                  <a:pt x="45" y="104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solidFill>
            <a:srgbClr val="88A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163">
            <a:extLst>
              <a:ext uri="{FF2B5EF4-FFF2-40B4-BE49-F238E27FC236}">
                <a16:creationId xmlns:a16="http://schemas.microsoft.com/office/drawing/2014/main" id="{57E8D5F3-F572-48EE-8951-38C2FA105B35}"/>
              </a:ext>
            </a:extLst>
          </p:cNvPr>
          <p:cNvSpPr>
            <a:spLocks/>
          </p:cNvSpPr>
          <p:nvPr/>
        </p:nvSpPr>
        <p:spPr bwMode="auto">
          <a:xfrm>
            <a:off x="2839739" y="960650"/>
            <a:ext cx="414383" cy="122679"/>
          </a:xfrm>
          <a:custGeom>
            <a:avLst/>
            <a:gdLst>
              <a:gd name="T0" fmla="*/ 0 w 152"/>
              <a:gd name="T1" fmla="*/ 45 h 45"/>
              <a:gd name="T2" fmla="*/ 45 w 152"/>
              <a:gd name="T3" fmla="*/ 0 h 45"/>
              <a:gd name="T4" fmla="*/ 152 w 152"/>
              <a:gd name="T5" fmla="*/ 0 h 45"/>
              <a:gd name="T6" fmla="*/ 107 w 152"/>
              <a:gd name="T7" fmla="*/ 45 h 45"/>
              <a:gd name="T8" fmla="*/ 0 w 152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45" y="0"/>
                </a:lnTo>
                <a:lnTo>
                  <a:pt x="152" y="0"/>
                </a:lnTo>
                <a:lnTo>
                  <a:pt x="107" y="45"/>
                </a:lnTo>
                <a:lnTo>
                  <a:pt x="0" y="45"/>
                </a:lnTo>
                <a:close/>
              </a:path>
            </a:pathLst>
          </a:custGeom>
          <a:solidFill>
            <a:srgbClr val="BAD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164">
            <a:extLst>
              <a:ext uri="{FF2B5EF4-FFF2-40B4-BE49-F238E27FC236}">
                <a16:creationId xmlns:a16="http://schemas.microsoft.com/office/drawing/2014/main" id="{26966F70-1C33-40C4-84E2-320CA728F7C2}"/>
              </a:ext>
            </a:extLst>
          </p:cNvPr>
          <p:cNvSpPr>
            <a:spLocks/>
          </p:cNvSpPr>
          <p:nvPr/>
        </p:nvSpPr>
        <p:spPr bwMode="auto">
          <a:xfrm>
            <a:off x="2839739" y="960650"/>
            <a:ext cx="414383" cy="406205"/>
          </a:xfrm>
          <a:custGeom>
            <a:avLst/>
            <a:gdLst>
              <a:gd name="T0" fmla="*/ 0 w 152"/>
              <a:gd name="T1" fmla="*/ 45 h 149"/>
              <a:gd name="T2" fmla="*/ 45 w 152"/>
              <a:gd name="T3" fmla="*/ 0 h 149"/>
              <a:gd name="T4" fmla="*/ 152 w 152"/>
              <a:gd name="T5" fmla="*/ 0 h 149"/>
              <a:gd name="T6" fmla="*/ 152 w 152"/>
              <a:gd name="T7" fmla="*/ 104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5"/>
                </a:moveTo>
                <a:lnTo>
                  <a:pt x="45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Freeform 165">
            <a:extLst>
              <a:ext uri="{FF2B5EF4-FFF2-40B4-BE49-F238E27FC236}">
                <a16:creationId xmlns:a16="http://schemas.microsoft.com/office/drawing/2014/main" id="{5BD2EEED-765F-4ED4-9EAC-E633ACF63CF0}"/>
              </a:ext>
            </a:extLst>
          </p:cNvPr>
          <p:cNvSpPr>
            <a:spLocks/>
          </p:cNvSpPr>
          <p:nvPr/>
        </p:nvSpPr>
        <p:spPr bwMode="auto">
          <a:xfrm>
            <a:off x="2839739" y="960650"/>
            <a:ext cx="414383" cy="122679"/>
          </a:xfrm>
          <a:custGeom>
            <a:avLst/>
            <a:gdLst>
              <a:gd name="T0" fmla="*/ 0 w 152"/>
              <a:gd name="T1" fmla="*/ 45 h 45"/>
              <a:gd name="T2" fmla="*/ 107 w 152"/>
              <a:gd name="T3" fmla="*/ 45 h 45"/>
              <a:gd name="T4" fmla="*/ 152 w 152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107" y="45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Line 166">
            <a:extLst>
              <a:ext uri="{FF2B5EF4-FFF2-40B4-BE49-F238E27FC236}">
                <a16:creationId xmlns:a16="http://schemas.microsoft.com/office/drawing/2014/main" id="{09DA9F7C-12FF-4B63-B962-D1C864ECA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443" y="1083331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Rectangle 167">
            <a:extLst>
              <a:ext uri="{FF2B5EF4-FFF2-40B4-BE49-F238E27FC236}">
                <a16:creationId xmlns:a16="http://schemas.microsoft.com/office/drawing/2014/main" id="{E41D560D-864B-486B-AB14-44CCF343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991" y="1255082"/>
            <a:ext cx="283525" cy="280799"/>
          </a:xfrm>
          <a:prstGeom prst="rect">
            <a:avLst/>
          </a:prstGeom>
          <a:solidFill>
            <a:srgbClr val="A9D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Freeform 168">
            <a:extLst>
              <a:ext uri="{FF2B5EF4-FFF2-40B4-BE49-F238E27FC236}">
                <a16:creationId xmlns:a16="http://schemas.microsoft.com/office/drawing/2014/main" id="{F8F3BCD3-3245-4D84-BB06-520CE824AAE5}"/>
              </a:ext>
            </a:extLst>
          </p:cNvPr>
          <p:cNvSpPr>
            <a:spLocks/>
          </p:cNvSpPr>
          <p:nvPr/>
        </p:nvSpPr>
        <p:spPr bwMode="auto">
          <a:xfrm>
            <a:off x="2951515" y="1129674"/>
            <a:ext cx="125404" cy="406205"/>
          </a:xfrm>
          <a:custGeom>
            <a:avLst/>
            <a:gdLst>
              <a:gd name="T0" fmla="*/ 0 w 46"/>
              <a:gd name="T1" fmla="*/ 46 h 149"/>
              <a:gd name="T2" fmla="*/ 46 w 46"/>
              <a:gd name="T3" fmla="*/ 0 h 149"/>
              <a:gd name="T4" fmla="*/ 46 w 46"/>
              <a:gd name="T5" fmla="*/ 104 h 149"/>
              <a:gd name="T6" fmla="*/ 0 w 46"/>
              <a:gd name="T7" fmla="*/ 149 h 149"/>
              <a:gd name="T8" fmla="*/ 0 w 46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49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88A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Freeform 169">
            <a:extLst>
              <a:ext uri="{FF2B5EF4-FFF2-40B4-BE49-F238E27FC236}">
                <a16:creationId xmlns:a16="http://schemas.microsoft.com/office/drawing/2014/main" id="{DFEFEA9F-88AE-4D79-A2B4-CE1CBE0AEE54}"/>
              </a:ext>
            </a:extLst>
          </p:cNvPr>
          <p:cNvSpPr>
            <a:spLocks/>
          </p:cNvSpPr>
          <p:nvPr/>
        </p:nvSpPr>
        <p:spPr bwMode="auto">
          <a:xfrm>
            <a:off x="2667990" y="1129675"/>
            <a:ext cx="408930" cy="125406"/>
          </a:xfrm>
          <a:custGeom>
            <a:avLst/>
            <a:gdLst>
              <a:gd name="T0" fmla="*/ 0 w 150"/>
              <a:gd name="T1" fmla="*/ 46 h 46"/>
              <a:gd name="T2" fmla="*/ 46 w 150"/>
              <a:gd name="T3" fmla="*/ 0 h 46"/>
              <a:gd name="T4" fmla="*/ 150 w 150"/>
              <a:gd name="T5" fmla="*/ 0 h 46"/>
              <a:gd name="T6" fmla="*/ 104 w 150"/>
              <a:gd name="T7" fmla="*/ 46 h 46"/>
              <a:gd name="T8" fmla="*/ 0 w 1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AD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Freeform 170">
            <a:extLst>
              <a:ext uri="{FF2B5EF4-FFF2-40B4-BE49-F238E27FC236}">
                <a16:creationId xmlns:a16="http://schemas.microsoft.com/office/drawing/2014/main" id="{41A58862-6F6D-41C4-A14D-CA8607E3F02D}"/>
              </a:ext>
            </a:extLst>
          </p:cNvPr>
          <p:cNvSpPr>
            <a:spLocks/>
          </p:cNvSpPr>
          <p:nvPr/>
        </p:nvSpPr>
        <p:spPr bwMode="auto">
          <a:xfrm>
            <a:off x="2667990" y="1129674"/>
            <a:ext cx="408930" cy="406205"/>
          </a:xfrm>
          <a:custGeom>
            <a:avLst/>
            <a:gdLst>
              <a:gd name="T0" fmla="*/ 0 w 150"/>
              <a:gd name="T1" fmla="*/ 46 h 149"/>
              <a:gd name="T2" fmla="*/ 46 w 150"/>
              <a:gd name="T3" fmla="*/ 0 h 149"/>
              <a:gd name="T4" fmla="*/ 150 w 150"/>
              <a:gd name="T5" fmla="*/ 0 h 149"/>
              <a:gd name="T6" fmla="*/ 150 w 150"/>
              <a:gd name="T7" fmla="*/ 104 h 149"/>
              <a:gd name="T8" fmla="*/ 104 w 150"/>
              <a:gd name="T9" fmla="*/ 149 h 149"/>
              <a:gd name="T10" fmla="*/ 0 w 150"/>
              <a:gd name="T11" fmla="*/ 149 h 149"/>
              <a:gd name="T12" fmla="*/ 0 w 150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49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Freeform 171">
            <a:extLst>
              <a:ext uri="{FF2B5EF4-FFF2-40B4-BE49-F238E27FC236}">
                <a16:creationId xmlns:a16="http://schemas.microsoft.com/office/drawing/2014/main" id="{889FAE76-7069-4A00-AF72-87AD79CDD5B7}"/>
              </a:ext>
            </a:extLst>
          </p:cNvPr>
          <p:cNvSpPr>
            <a:spLocks/>
          </p:cNvSpPr>
          <p:nvPr/>
        </p:nvSpPr>
        <p:spPr bwMode="auto">
          <a:xfrm>
            <a:off x="2667990" y="1129675"/>
            <a:ext cx="408930" cy="125406"/>
          </a:xfrm>
          <a:custGeom>
            <a:avLst/>
            <a:gdLst>
              <a:gd name="T0" fmla="*/ 0 w 150"/>
              <a:gd name="T1" fmla="*/ 46 h 46"/>
              <a:gd name="T2" fmla="*/ 104 w 150"/>
              <a:gd name="T3" fmla="*/ 46 h 46"/>
              <a:gd name="T4" fmla="*/ 150 w 150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104" y="46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Line 172">
            <a:extLst>
              <a:ext uri="{FF2B5EF4-FFF2-40B4-BE49-F238E27FC236}">
                <a16:creationId xmlns:a16="http://schemas.microsoft.com/office/drawing/2014/main" id="{98615F16-FA55-40CC-AAFA-21F554A1D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513" y="1255082"/>
            <a:ext cx="0" cy="280799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Rectangle 173">
            <a:extLst>
              <a:ext uri="{FF2B5EF4-FFF2-40B4-BE49-F238E27FC236}">
                <a16:creationId xmlns:a16="http://schemas.microsoft.com/office/drawing/2014/main" id="{CB7E2AD3-7293-4178-980C-0265D28C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67" y="371792"/>
            <a:ext cx="291704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Freeform 174">
            <a:extLst>
              <a:ext uri="{FF2B5EF4-FFF2-40B4-BE49-F238E27FC236}">
                <a16:creationId xmlns:a16="http://schemas.microsoft.com/office/drawing/2014/main" id="{05C7436C-C7EF-4579-A23E-BCF47C099247}"/>
              </a:ext>
            </a:extLst>
          </p:cNvPr>
          <p:cNvSpPr>
            <a:spLocks/>
          </p:cNvSpPr>
          <p:nvPr/>
        </p:nvSpPr>
        <p:spPr bwMode="auto">
          <a:xfrm>
            <a:off x="3477672" y="246384"/>
            <a:ext cx="125404" cy="408931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Freeform 175">
            <a:extLst>
              <a:ext uri="{FF2B5EF4-FFF2-40B4-BE49-F238E27FC236}">
                <a16:creationId xmlns:a16="http://schemas.microsoft.com/office/drawing/2014/main" id="{33C82570-16F2-4B5D-88F6-B497D6FF21BF}"/>
              </a:ext>
            </a:extLst>
          </p:cNvPr>
          <p:cNvSpPr>
            <a:spLocks/>
          </p:cNvSpPr>
          <p:nvPr/>
        </p:nvSpPr>
        <p:spPr bwMode="auto">
          <a:xfrm>
            <a:off x="3185968" y="246385"/>
            <a:ext cx="417109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Freeform 176">
            <a:extLst>
              <a:ext uri="{FF2B5EF4-FFF2-40B4-BE49-F238E27FC236}">
                <a16:creationId xmlns:a16="http://schemas.microsoft.com/office/drawing/2014/main" id="{BB09CF14-E57A-4B9A-80E6-6C03881588D9}"/>
              </a:ext>
            </a:extLst>
          </p:cNvPr>
          <p:cNvSpPr>
            <a:spLocks/>
          </p:cNvSpPr>
          <p:nvPr/>
        </p:nvSpPr>
        <p:spPr bwMode="auto">
          <a:xfrm>
            <a:off x="3185968" y="246384"/>
            <a:ext cx="417109" cy="408931"/>
          </a:xfrm>
          <a:custGeom>
            <a:avLst/>
            <a:gdLst>
              <a:gd name="T0" fmla="*/ 0 w 153"/>
              <a:gd name="T1" fmla="*/ 46 h 150"/>
              <a:gd name="T2" fmla="*/ 46 w 153"/>
              <a:gd name="T3" fmla="*/ 0 h 150"/>
              <a:gd name="T4" fmla="*/ 153 w 153"/>
              <a:gd name="T5" fmla="*/ 0 h 150"/>
              <a:gd name="T6" fmla="*/ 153 w 153"/>
              <a:gd name="T7" fmla="*/ 104 h 150"/>
              <a:gd name="T8" fmla="*/ 107 w 153"/>
              <a:gd name="T9" fmla="*/ 150 h 150"/>
              <a:gd name="T10" fmla="*/ 0 w 153"/>
              <a:gd name="T11" fmla="*/ 150 h 150"/>
              <a:gd name="T12" fmla="*/ 0 w 153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0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Freeform 177">
            <a:extLst>
              <a:ext uri="{FF2B5EF4-FFF2-40B4-BE49-F238E27FC236}">
                <a16:creationId xmlns:a16="http://schemas.microsoft.com/office/drawing/2014/main" id="{AEED7203-B061-46C8-A430-F87A4E75FC2C}"/>
              </a:ext>
            </a:extLst>
          </p:cNvPr>
          <p:cNvSpPr>
            <a:spLocks/>
          </p:cNvSpPr>
          <p:nvPr/>
        </p:nvSpPr>
        <p:spPr bwMode="auto">
          <a:xfrm>
            <a:off x="3185968" y="246385"/>
            <a:ext cx="417109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Line 178">
            <a:extLst>
              <a:ext uri="{FF2B5EF4-FFF2-40B4-BE49-F238E27FC236}">
                <a16:creationId xmlns:a16="http://schemas.microsoft.com/office/drawing/2014/main" id="{5B0861D3-8866-4A97-A977-402764FF3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670" y="371792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Rectangle 179">
            <a:extLst>
              <a:ext uri="{FF2B5EF4-FFF2-40B4-BE49-F238E27FC236}">
                <a16:creationId xmlns:a16="http://schemas.microsoft.com/office/drawing/2014/main" id="{F22793E1-0C16-4F97-B814-68D74FD5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945" y="540813"/>
            <a:ext cx="283525" cy="291704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Freeform 180">
            <a:extLst>
              <a:ext uri="{FF2B5EF4-FFF2-40B4-BE49-F238E27FC236}">
                <a16:creationId xmlns:a16="http://schemas.microsoft.com/office/drawing/2014/main" id="{FB3286BB-F79E-4AFA-9D0F-ED88F2F71CE3}"/>
              </a:ext>
            </a:extLst>
          </p:cNvPr>
          <p:cNvSpPr>
            <a:spLocks/>
          </p:cNvSpPr>
          <p:nvPr/>
        </p:nvSpPr>
        <p:spPr bwMode="auto">
          <a:xfrm>
            <a:off x="3300468" y="418135"/>
            <a:ext cx="122679" cy="414383"/>
          </a:xfrm>
          <a:custGeom>
            <a:avLst/>
            <a:gdLst>
              <a:gd name="T0" fmla="*/ 0 w 45"/>
              <a:gd name="T1" fmla="*/ 45 h 152"/>
              <a:gd name="T2" fmla="*/ 45 w 45"/>
              <a:gd name="T3" fmla="*/ 0 h 152"/>
              <a:gd name="T4" fmla="*/ 45 w 45"/>
              <a:gd name="T5" fmla="*/ 107 h 152"/>
              <a:gd name="T6" fmla="*/ 0 w 45"/>
              <a:gd name="T7" fmla="*/ 152 h 152"/>
              <a:gd name="T8" fmla="*/ 0 w 45"/>
              <a:gd name="T9" fmla="*/ 4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2">
                <a:moveTo>
                  <a:pt x="0" y="45"/>
                </a:moveTo>
                <a:lnTo>
                  <a:pt x="45" y="0"/>
                </a:lnTo>
                <a:lnTo>
                  <a:pt x="45" y="107"/>
                </a:lnTo>
                <a:lnTo>
                  <a:pt x="0" y="152"/>
                </a:lnTo>
                <a:lnTo>
                  <a:pt x="0" y="45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Freeform 181">
            <a:extLst>
              <a:ext uri="{FF2B5EF4-FFF2-40B4-BE49-F238E27FC236}">
                <a16:creationId xmlns:a16="http://schemas.microsoft.com/office/drawing/2014/main" id="{61EA677A-8809-4961-BB7D-964008867A74}"/>
              </a:ext>
            </a:extLst>
          </p:cNvPr>
          <p:cNvSpPr>
            <a:spLocks/>
          </p:cNvSpPr>
          <p:nvPr/>
        </p:nvSpPr>
        <p:spPr bwMode="auto">
          <a:xfrm>
            <a:off x="3016942" y="418135"/>
            <a:ext cx="406205" cy="122679"/>
          </a:xfrm>
          <a:custGeom>
            <a:avLst/>
            <a:gdLst>
              <a:gd name="T0" fmla="*/ 0 w 149"/>
              <a:gd name="T1" fmla="*/ 45 h 45"/>
              <a:gd name="T2" fmla="*/ 46 w 149"/>
              <a:gd name="T3" fmla="*/ 0 h 45"/>
              <a:gd name="T4" fmla="*/ 149 w 149"/>
              <a:gd name="T5" fmla="*/ 0 h 45"/>
              <a:gd name="T6" fmla="*/ 104 w 149"/>
              <a:gd name="T7" fmla="*/ 45 h 45"/>
              <a:gd name="T8" fmla="*/ 0 w 149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5">
                <a:moveTo>
                  <a:pt x="0" y="45"/>
                </a:moveTo>
                <a:lnTo>
                  <a:pt x="46" y="0"/>
                </a:lnTo>
                <a:lnTo>
                  <a:pt x="149" y="0"/>
                </a:lnTo>
                <a:lnTo>
                  <a:pt x="104" y="45"/>
                </a:lnTo>
                <a:lnTo>
                  <a:pt x="0" y="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Freeform 182">
            <a:extLst>
              <a:ext uri="{FF2B5EF4-FFF2-40B4-BE49-F238E27FC236}">
                <a16:creationId xmlns:a16="http://schemas.microsoft.com/office/drawing/2014/main" id="{081EC99E-B9F1-4226-A94B-BC25A61546F3}"/>
              </a:ext>
            </a:extLst>
          </p:cNvPr>
          <p:cNvSpPr>
            <a:spLocks/>
          </p:cNvSpPr>
          <p:nvPr/>
        </p:nvSpPr>
        <p:spPr bwMode="auto">
          <a:xfrm>
            <a:off x="3016942" y="418135"/>
            <a:ext cx="406205" cy="414383"/>
          </a:xfrm>
          <a:custGeom>
            <a:avLst/>
            <a:gdLst>
              <a:gd name="T0" fmla="*/ 0 w 149"/>
              <a:gd name="T1" fmla="*/ 45 h 152"/>
              <a:gd name="T2" fmla="*/ 46 w 149"/>
              <a:gd name="T3" fmla="*/ 0 h 152"/>
              <a:gd name="T4" fmla="*/ 149 w 149"/>
              <a:gd name="T5" fmla="*/ 0 h 152"/>
              <a:gd name="T6" fmla="*/ 149 w 149"/>
              <a:gd name="T7" fmla="*/ 107 h 152"/>
              <a:gd name="T8" fmla="*/ 104 w 149"/>
              <a:gd name="T9" fmla="*/ 152 h 152"/>
              <a:gd name="T10" fmla="*/ 0 w 149"/>
              <a:gd name="T11" fmla="*/ 152 h 152"/>
              <a:gd name="T12" fmla="*/ 0 w 149"/>
              <a:gd name="T13" fmla="*/ 4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2">
                <a:moveTo>
                  <a:pt x="0" y="45"/>
                </a:moveTo>
                <a:lnTo>
                  <a:pt x="46" y="0"/>
                </a:lnTo>
                <a:lnTo>
                  <a:pt x="149" y="0"/>
                </a:lnTo>
                <a:lnTo>
                  <a:pt x="149" y="107"/>
                </a:lnTo>
                <a:lnTo>
                  <a:pt x="104" y="152"/>
                </a:lnTo>
                <a:lnTo>
                  <a:pt x="0" y="152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Freeform 183">
            <a:extLst>
              <a:ext uri="{FF2B5EF4-FFF2-40B4-BE49-F238E27FC236}">
                <a16:creationId xmlns:a16="http://schemas.microsoft.com/office/drawing/2014/main" id="{C2F8414F-996C-4AD4-A99A-52CE422EEAC6}"/>
              </a:ext>
            </a:extLst>
          </p:cNvPr>
          <p:cNvSpPr>
            <a:spLocks/>
          </p:cNvSpPr>
          <p:nvPr/>
        </p:nvSpPr>
        <p:spPr bwMode="auto">
          <a:xfrm>
            <a:off x="3016942" y="418135"/>
            <a:ext cx="406205" cy="122679"/>
          </a:xfrm>
          <a:custGeom>
            <a:avLst/>
            <a:gdLst>
              <a:gd name="T0" fmla="*/ 0 w 149"/>
              <a:gd name="T1" fmla="*/ 45 h 45"/>
              <a:gd name="T2" fmla="*/ 104 w 149"/>
              <a:gd name="T3" fmla="*/ 45 h 45"/>
              <a:gd name="T4" fmla="*/ 149 w 149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5">
                <a:moveTo>
                  <a:pt x="0" y="45"/>
                </a:moveTo>
                <a:lnTo>
                  <a:pt x="104" y="45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Line 184">
            <a:extLst>
              <a:ext uri="{FF2B5EF4-FFF2-40B4-BE49-F238E27FC236}">
                <a16:creationId xmlns:a16="http://schemas.microsoft.com/office/drawing/2014/main" id="{FF510793-2AEE-4FB8-AA2F-D8D128AA6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67" y="540813"/>
            <a:ext cx="0" cy="291704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185">
            <a:extLst>
              <a:ext uri="{FF2B5EF4-FFF2-40B4-BE49-F238E27FC236}">
                <a16:creationId xmlns:a16="http://schemas.microsoft.com/office/drawing/2014/main" id="{E98A5939-420E-4DAD-9D8A-B6462A5A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738" y="715290"/>
            <a:ext cx="288978" cy="28625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Freeform 186">
            <a:extLst>
              <a:ext uri="{FF2B5EF4-FFF2-40B4-BE49-F238E27FC236}">
                <a16:creationId xmlns:a16="http://schemas.microsoft.com/office/drawing/2014/main" id="{57612BAC-FFAD-4DED-8B79-47988D728547}"/>
              </a:ext>
            </a:extLst>
          </p:cNvPr>
          <p:cNvSpPr>
            <a:spLocks/>
          </p:cNvSpPr>
          <p:nvPr/>
        </p:nvSpPr>
        <p:spPr bwMode="auto">
          <a:xfrm>
            <a:off x="3128718" y="587159"/>
            <a:ext cx="125404" cy="414383"/>
          </a:xfrm>
          <a:custGeom>
            <a:avLst/>
            <a:gdLst>
              <a:gd name="T0" fmla="*/ 0 w 46"/>
              <a:gd name="T1" fmla="*/ 47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Freeform 187">
            <a:extLst>
              <a:ext uri="{FF2B5EF4-FFF2-40B4-BE49-F238E27FC236}">
                <a16:creationId xmlns:a16="http://schemas.microsoft.com/office/drawing/2014/main" id="{2106D7E8-309A-407C-8B2E-E9D52D77668D}"/>
              </a:ext>
            </a:extLst>
          </p:cNvPr>
          <p:cNvSpPr>
            <a:spLocks/>
          </p:cNvSpPr>
          <p:nvPr/>
        </p:nvSpPr>
        <p:spPr bwMode="auto">
          <a:xfrm>
            <a:off x="2839739" y="587159"/>
            <a:ext cx="414383" cy="128131"/>
          </a:xfrm>
          <a:custGeom>
            <a:avLst/>
            <a:gdLst>
              <a:gd name="T0" fmla="*/ 0 w 152"/>
              <a:gd name="T1" fmla="*/ 47 h 47"/>
              <a:gd name="T2" fmla="*/ 46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6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Freeform 188">
            <a:extLst>
              <a:ext uri="{FF2B5EF4-FFF2-40B4-BE49-F238E27FC236}">
                <a16:creationId xmlns:a16="http://schemas.microsoft.com/office/drawing/2014/main" id="{9DC800CF-C77C-40D7-AE46-20B6C6853599}"/>
              </a:ext>
            </a:extLst>
          </p:cNvPr>
          <p:cNvSpPr>
            <a:spLocks/>
          </p:cNvSpPr>
          <p:nvPr/>
        </p:nvSpPr>
        <p:spPr bwMode="auto">
          <a:xfrm>
            <a:off x="2839739" y="587159"/>
            <a:ext cx="414383" cy="414383"/>
          </a:xfrm>
          <a:custGeom>
            <a:avLst/>
            <a:gdLst>
              <a:gd name="T0" fmla="*/ 0 w 152"/>
              <a:gd name="T1" fmla="*/ 47 h 152"/>
              <a:gd name="T2" fmla="*/ 46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7"/>
                </a:moveTo>
                <a:lnTo>
                  <a:pt x="46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Freeform 189">
            <a:extLst>
              <a:ext uri="{FF2B5EF4-FFF2-40B4-BE49-F238E27FC236}">
                <a16:creationId xmlns:a16="http://schemas.microsoft.com/office/drawing/2014/main" id="{4AD9920F-B24F-4242-A3C4-C9B71850CA79}"/>
              </a:ext>
            </a:extLst>
          </p:cNvPr>
          <p:cNvSpPr>
            <a:spLocks/>
          </p:cNvSpPr>
          <p:nvPr/>
        </p:nvSpPr>
        <p:spPr bwMode="auto">
          <a:xfrm>
            <a:off x="2839739" y="587159"/>
            <a:ext cx="414383" cy="128131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Line 190">
            <a:extLst>
              <a:ext uri="{FF2B5EF4-FFF2-40B4-BE49-F238E27FC236}">
                <a16:creationId xmlns:a16="http://schemas.microsoft.com/office/drawing/2014/main" id="{8EE6025D-D48A-4945-AE56-BB56BF99A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716" y="715290"/>
            <a:ext cx="0" cy="286252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ectangle 191">
            <a:extLst>
              <a:ext uri="{FF2B5EF4-FFF2-40B4-BE49-F238E27FC236}">
                <a16:creationId xmlns:a16="http://schemas.microsoft.com/office/drawing/2014/main" id="{9482DA32-B301-4866-A2EB-B0587D604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991" y="889771"/>
            <a:ext cx="283525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Freeform 192">
            <a:extLst>
              <a:ext uri="{FF2B5EF4-FFF2-40B4-BE49-F238E27FC236}">
                <a16:creationId xmlns:a16="http://schemas.microsoft.com/office/drawing/2014/main" id="{C13D5E37-F805-47ED-B8FB-B3D930D4F12A}"/>
              </a:ext>
            </a:extLst>
          </p:cNvPr>
          <p:cNvSpPr>
            <a:spLocks/>
          </p:cNvSpPr>
          <p:nvPr/>
        </p:nvSpPr>
        <p:spPr bwMode="auto">
          <a:xfrm>
            <a:off x="2951515" y="764362"/>
            <a:ext cx="125404" cy="408931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Freeform 193">
            <a:extLst>
              <a:ext uri="{FF2B5EF4-FFF2-40B4-BE49-F238E27FC236}">
                <a16:creationId xmlns:a16="http://schemas.microsoft.com/office/drawing/2014/main" id="{6A9EDCF9-E6BC-4A84-9E2E-BBB6B3DBE5B7}"/>
              </a:ext>
            </a:extLst>
          </p:cNvPr>
          <p:cNvSpPr>
            <a:spLocks/>
          </p:cNvSpPr>
          <p:nvPr/>
        </p:nvSpPr>
        <p:spPr bwMode="auto">
          <a:xfrm>
            <a:off x="2667990" y="764363"/>
            <a:ext cx="408930" cy="125406"/>
          </a:xfrm>
          <a:custGeom>
            <a:avLst/>
            <a:gdLst>
              <a:gd name="T0" fmla="*/ 0 w 150"/>
              <a:gd name="T1" fmla="*/ 46 h 46"/>
              <a:gd name="T2" fmla="*/ 46 w 150"/>
              <a:gd name="T3" fmla="*/ 0 h 46"/>
              <a:gd name="T4" fmla="*/ 150 w 150"/>
              <a:gd name="T5" fmla="*/ 0 h 46"/>
              <a:gd name="T6" fmla="*/ 104 w 150"/>
              <a:gd name="T7" fmla="*/ 46 h 46"/>
              <a:gd name="T8" fmla="*/ 0 w 1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Freeform 194">
            <a:extLst>
              <a:ext uri="{FF2B5EF4-FFF2-40B4-BE49-F238E27FC236}">
                <a16:creationId xmlns:a16="http://schemas.microsoft.com/office/drawing/2014/main" id="{6546577D-CBE4-4199-879E-AC7EA11D51C9}"/>
              </a:ext>
            </a:extLst>
          </p:cNvPr>
          <p:cNvSpPr>
            <a:spLocks/>
          </p:cNvSpPr>
          <p:nvPr/>
        </p:nvSpPr>
        <p:spPr bwMode="auto">
          <a:xfrm>
            <a:off x="2667990" y="764362"/>
            <a:ext cx="408930" cy="408931"/>
          </a:xfrm>
          <a:custGeom>
            <a:avLst/>
            <a:gdLst>
              <a:gd name="T0" fmla="*/ 0 w 150"/>
              <a:gd name="T1" fmla="*/ 46 h 150"/>
              <a:gd name="T2" fmla="*/ 46 w 150"/>
              <a:gd name="T3" fmla="*/ 0 h 150"/>
              <a:gd name="T4" fmla="*/ 150 w 150"/>
              <a:gd name="T5" fmla="*/ 0 h 150"/>
              <a:gd name="T6" fmla="*/ 150 w 150"/>
              <a:gd name="T7" fmla="*/ 104 h 150"/>
              <a:gd name="T8" fmla="*/ 104 w 150"/>
              <a:gd name="T9" fmla="*/ 150 h 150"/>
              <a:gd name="T10" fmla="*/ 0 w 150"/>
              <a:gd name="T11" fmla="*/ 150 h 150"/>
              <a:gd name="T12" fmla="*/ 0 w 150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50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Freeform 195">
            <a:extLst>
              <a:ext uri="{FF2B5EF4-FFF2-40B4-BE49-F238E27FC236}">
                <a16:creationId xmlns:a16="http://schemas.microsoft.com/office/drawing/2014/main" id="{DD8F8C8A-CBE3-4BD8-9D7B-CBFD60D3A14A}"/>
              </a:ext>
            </a:extLst>
          </p:cNvPr>
          <p:cNvSpPr>
            <a:spLocks/>
          </p:cNvSpPr>
          <p:nvPr/>
        </p:nvSpPr>
        <p:spPr bwMode="auto">
          <a:xfrm>
            <a:off x="2667990" y="764363"/>
            <a:ext cx="408930" cy="125406"/>
          </a:xfrm>
          <a:custGeom>
            <a:avLst/>
            <a:gdLst>
              <a:gd name="T0" fmla="*/ 0 w 150"/>
              <a:gd name="T1" fmla="*/ 46 h 46"/>
              <a:gd name="T2" fmla="*/ 104 w 150"/>
              <a:gd name="T3" fmla="*/ 46 h 46"/>
              <a:gd name="T4" fmla="*/ 150 w 150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104" y="46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Line 196">
            <a:extLst>
              <a:ext uri="{FF2B5EF4-FFF2-40B4-BE49-F238E27FC236}">
                <a16:creationId xmlns:a16="http://schemas.microsoft.com/office/drawing/2014/main" id="{CE76164D-D31D-448E-AD5A-8000A60BE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513" y="889771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Freeform 197">
            <a:extLst>
              <a:ext uri="{FF2B5EF4-FFF2-40B4-BE49-F238E27FC236}">
                <a16:creationId xmlns:a16="http://schemas.microsoft.com/office/drawing/2014/main" id="{9579B82C-5DBC-4A45-80B7-C3AE25537C97}"/>
              </a:ext>
            </a:extLst>
          </p:cNvPr>
          <p:cNvSpPr>
            <a:spLocks noEditPoints="1"/>
          </p:cNvSpPr>
          <p:nvPr/>
        </p:nvSpPr>
        <p:spPr bwMode="auto">
          <a:xfrm>
            <a:off x="1501174" y="360886"/>
            <a:ext cx="1971044" cy="1578472"/>
          </a:xfrm>
          <a:custGeom>
            <a:avLst/>
            <a:gdLst>
              <a:gd name="T0" fmla="*/ 0 w 723"/>
              <a:gd name="T1" fmla="*/ 574 h 579"/>
              <a:gd name="T2" fmla="*/ 0 w 723"/>
              <a:gd name="T3" fmla="*/ 509 h 579"/>
              <a:gd name="T4" fmla="*/ 0 w 723"/>
              <a:gd name="T5" fmla="*/ 444 h 579"/>
              <a:gd name="T6" fmla="*/ 0 w 723"/>
              <a:gd name="T7" fmla="*/ 378 h 579"/>
              <a:gd name="T8" fmla="*/ 0 w 723"/>
              <a:gd name="T9" fmla="*/ 313 h 579"/>
              <a:gd name="T10" fmla="*/ 0 w 723"/>
              <a:gd name="T11" fmla="*/ 248 h 579"/>
              <a:gd name="T12" fmla="*/ 8 w 723"/>
              <a:gd name="T13" fmla="*/ 186 h 579"/>
              <a:gd name="T14" fmla="*/ 74 w 723"/>
              <a:gd name="T15" fmla="*/ 107 h 579"/>
              <a:gd name="T16" fmla="*/ 120 w 723"/>
              <a:gd name="T17" fmla="*/ 60 h 579"/>
              <a:gd name="T18" fmla="*/ 167 w 723"/>
              <a:gd name="T19" fmla="*/ 14 h 579"/>
              <a:gd name="T20" fmla="*/ 230 w 723"/>
              <a:gd name="T21" fmla="*/ 0 h 579"/>
              <a:gd name="T22" fmla="*/ 296 w 723"/>
              <a:gd name="T23" fmla="*/ 0 h 579"/>
              <a:gd name="T24" fmla="*/ 361 w 723"/>
              <a:gd name="T25" fmla="*/ 0 h 579"/>
              <a:gd name="T26" fmla="*/ 426 w 723"/>
              <a:gd name="T27" fmla="*/ 0 h 579"/>
              <a:gd name="T28" fmla="*/ 492 w 723"/>
              <a:gd name="T29" fmla="*/ 0 h 579"/>
              <a:gd name="T30" fmla="*/ 557 w 723"/>
              <a:gd name="T31" fmla="*/ 0 h 579"/>
              <a:gd name="T32" fmla="*/ 623 w 723"/>
              <a:gd name="T33" fmla="*/ 0 h 579"/>
              <a:gd name="T34" fmla="*/ 688 w 723"/>
              <a:gd name="T35" fmla="*/ 0 h 579"/>
              <a:gd name="T36" fmla="*/ 723 w 723"/>
              <a:gd name="T37" fmla="*/ 0 h 579"/>
              <a:gd name="T38" fmla="*/ 716 w 723"/>
              <a:gd name="T39" fmla="*/ 10 h 579"/>
              <a:gd name="T40" fmla="*/ 713 w 723"/>
              <a:gd name="T41" fmla="*/ 68 h 579"/>
              <a:gd name="T42" fmla="*/ 713 w 723"/>
              <a:gd name="T43" fmla="*/ 134 h 579"/>
              <a:gd name="T44" fmla="*/ 713 w 723"/>
              <a:gd name="T45" fmla="*/ 199 h 579"/>
              <a:gd name="T46" fmla="*/ 713 w 723"/>
              <a:gd name="T47" fmla="*/ 264 h 579"/>
              <a:gd name="T48" fmla="*/ 713 w 723"/>
              <a:gd name="T49" fmla="*/ 330 h 579"/>
              <a:gd name="T50" fmla="*/ 690 w 723"/>
              <a:gd name="T51" fmla="*/ 419 h 579"/>
              <a:gd name="T52" fmla="*/ 677 w 723"/>
              <a:gd name="T53" fmla="*/ 445 h 579"/>
              <a:gd name="T54" fmla="*/ 631 w 723"/>
              <a:gd name="T55" fmla="*/ 492 h 579"/>
              <a:gd name="T56" fmla="*/ 584 w 723"/>
              <a:gd name="T57" fmla="*/ 538 h 579"/>
              <a:gd name="T58" fmla="*/ 532 w 723"/>
              <a:gd name="T59" fmla="*/ 579 h 579"/>
              <a:gd name="T60" fmla="*/ 467 w 723"/>
              <a:gd name="T61" fmla="*/ 579 h 579"/>
              <a:gd name="T62" fmla="*/ 402 w 723"/>
              <a:gd name="T63" fmla="*/ 579 h 579"/>
              <a:gd name="T64" fmla="*/ 336 w 723"/>
              <a:gd name="T65" fmla="*/ 579 h 579"/>
              <a:gd name="T66" fmla="*/ 271 w 723"/>
              <a:gd name="T67" fmla="*/ 579 h 579"/>
              <a:gd name="T68" fmla="*/ 205 w 723"/>
              <a:gd name="T69" fmla="*/ 579 h 579"/>
              <a:gd name="T70" fmla="*/ 140 w 723"/>
              <a:gd name="T71" fmla="*/ 579 h 579"/>
              <a:gd name="T72" fmla="*/ 75 w 723"/>
              <a:gd name="T73" fmla="*/ 579 h 579"/>
              <a:gd name="T74" fmla="*/ 9 w 723"/>
              <a:gd name="T75" fmla="*/ 579 h 579"/>
              <a:gd name="T76" fmla="*/ 5 w 723"/>
              <a:gd name="T77" fmla="*/ 178 h 579"/>
              <a:gd name="T78" fmla="*/ 70 w 723"/>
              <a:gd name="T79" fmla="*/ 178 h 579"/>
              <a:gd name="T80" fmla="*/ 136 w 723"/>
              <a:gd name="T81" fmla="*/ 178 h 579"/>
              <a:gd name="T82" fmla="*/ 201 w 723"/>
              <a:gd name="T83" fmla="*/ 178 h 579"/>
              <a:gd name="T84" fmla="*/ 267 w 723"/>
              <a:gd name="T85" fmla="*/ 178 h 579"/>
              <a:gd name="T86" fmla="*/ 332 w 723"/>
              <a:gd name="T87" fmla="*/ 178 h 579"/>
              <a:gd name="T88" fmla="*/ 397 w 723"/>
              <a:gd name="T89" fmla="*/ 178 h 579"/>
              <a:gd name="T90" fmla="*/ 463 w 723"/>
              <a:gd name="T91" fmla="*/ 178 h 579"/>
              <a:gd name="T92" fmla="*/ 528 w 723"/>
              <a:gd name="T93" fmla="*/ 178 h 579"/>
              <a:gd name="T94" fmla="*/ 543 w 723"/>
              <a:gd name="T95" fmla="*/ 187 h 579"/>
              <a:gd name="T96" fmla="*/ 608 w 723"/>
              <a:gd name="T97" fmla="*/ 122 h 579"/>
              <a:gd name="T98" fmla="*/ 654 w 723"/>
              <a:gd name="T99" fmla="*/ 76 h 579"/>
              <a:gd name="T100" fmla="*/ 700 w 723"/>
              <a:gd name="T101" fmla="*/ 30 h 579"/>
              <a:gd name="T102" fmla="*/ 721 w 723"/>
              <a:gd name="T103" fmla="*/ 8 h 579"/>
              <a:gd name="T104" fmla="*/ 536 w 723"/>
              <a:gd name="T105" fmla="*/ 220 h 579"/>
              <a:gd name="T106" fmla="*/ 536 w 723"/>
              <a:gd name="T107" fmla="*/ 285 h 579"/>
              <a:gd name="T108" fmla="*/ 536 w 723"/>
              <a:gd name="T109" fmla="*/ 350 h 579"/>
              <a:gd name="T110" fmla="*/ 536 w 723"/>
              <a:gd name="T111" fmla="*/ 416 h 579"/>
              <a:gd name="T112" fmla="*/ 536 w 723"/>
              <a:gd name="T113" fmla="*/ 481 h 579"/>
              <a:gd name="T114" fmla="*/ 536 w 723"/>
              <a:gd name="T115" fmla="*/ 546 h 579"/>
              <a:gd name="T116" fmla="*/ 536 w 723"/>
              <a:gd name="T117" fmla="*/ 574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23" h="579">
                <a:moveTo>
                  <a:pt x="0" y="574"/>
                </a:moveTo>
                <a:lnTo>
                  <a:pt x="0" y="537"/>
                </a:lnTo>
                <a:lnTo>
                  <a:pt x="10" y="537"/>
                </a:lnTo>
                <a:lnTo>
                  <a:pt x="10" y="574"/>
                </a:lnTo>
                <a:lnTo>
                  <a:pt x="0" y="574"/>
                </a:lnTo>
                <a:close/>
                <a:moveTo>
                  <a:pt x="0" y="509"/>
                </a:moveTo>
                <a:lnTo>
                  <a:pt x="0" y="472"/>
                </a:lnTo>
                <a:lnTo>
                  <a:pt x="10" y="472"/>
                </a:lnTo>
                <a:lnTo>
                  <a:pt x="10" y="509"/>
                </a:lnTo>
                <a:lnTo>
                  <a:pt x="0" y="509"/>
                </a:lnTo>
                <a:close/>
                <a:moveTo>
                  <a:pt x="0" y="444"/>
                </a:moveTo>
                <a:lnTo>
                  <a:pt x="0" y="406"/>
                </a:lnTo>
                <a:lnTo>
                  <a:pt x="10" y="406"/>
                </a:lnTo>
                <a:lnTo>
                  <a:pt x="10" y="444"/>
                </a:lnTo>
                <a:lnTo>
                  <a:pt x="0" y="444"/>
                </a:lnTo>
                <a:close/>
                <a:moveTo>
                  <a:pt x="0" y="378"/>
                </a:moveTo>
                <a:lnTo>
                  <a:pt x="0" y="341"/>
                </a:lnTo>
                <a:lnTo>
                  <a:pt x="10" y="341"/>
                </a:lnTo>
                <a:lnTo>
                  <a:pt x="10" y="378"/>
                </a:lnTo>
                <a:lnTo>
                  <a:pt x="0" y="378"/>
                </a:lnTo>
                <a:close/>
                <a:moveTo>
                  <a:pt x="0" y="313"/>
                </a:moveTo>
                <a:lnTo>
                  <a:pt x="0" y="276"/>
                </a:lnTo>
                <a:lnTo>
                  <a:pt x="10" y="276"/>
                </a:lnTo>
                <a:lnTo>
                  <a:pt x="10" y="313"/>
                </a:lnTo>
                <a:lnTo>
                  <a:pt x="0" y="313"/>
                </a:lnTo>
                <a:close/>
                <a:moveTo>
                  <a:pt x="0" y="248"/>
                </a:moveTo>
                <a:lnTo>
                  <a:pt x="0" y="210"/>
                </a:lnTo>
                <a:lnTo>
                  <a:pt x="10" y="210"/>
                </a:lnTo>
                <a:lnTo>
                  <a:pt x="10" y="248"/>
                </a:lnTo>
                <a:lnTo>
                  <a:pt x="0" y="248"/>
                </a:lnTo>
                <a:close/>
                <a:moveTo>
                  <a:pt x="0" y="182"/>
                </a:moveTo>
                <a:lnTo>
                  <a:pt x="0" y="180"/>
                </a:lnTo>
                <a:lnTo>
                  <a:pt x="28" y="153"/>
                </a:lnTo>
                <a:lnTo>
                  <a:pt x="35" y="159"/>
                </a:lnTo>
                <a:lnTo>
                  <a:pt x="8" y="186"/>
                </a:lnTo>
                <a:lnTo>
                  <a:pt x="10" y="182"/>
                </a:lnTo>
                <a:lnTo>
                  <a:pt x="10" y="182"/>
                </a:lnTo>
                <a:lnTo>
                  <a:pt x="0" y="182"/>
                </a:lnTo>
                <a:close/>
                <a:moveTo>
                  <a:pt x="48" y="133"/>
                </a:moveTo>
                <a:lnTo>
                  <a:pt x="74" y="107"/>
                </a:lnTo>
                <a:lnTo>
                  <a:pt x="81" y="113"/>
                </a:lnTo>
                <a:lnTo>
                  <a:pt x="55" y="139"/>
                </a:lnTo>
                <a:lnTo>
                  <a:pt x="48" y="133"/>
                </a:lnTo>
                <a:close/>
                <a:moveTo>
                  <a:pt x="94" y="87"/>
                </a:moveTo>
                <a:lnTo>
                  <a:pt x="120" y="60"/>
                </a:lnTo>
                <a:lnTo>
                  <a:pt x="127" y="67"/>
                </a:lnTo>
                <a:lnTo>
                  <a:pt x="101" y="93"/>
                </a:lnTo>
                <a:lnTo>
                  <a:pt x="94" y="87"/>
                </a:lnTo>
                <a:close/>
                <a:moveTo>
                  <a:pt x="140" y="40"/>
                </a:moveTo>
                <a:lnTo>
                  <a:pt x="167" y="14"/>
                </a:lnTo>
                <a:lnTo>
                  <a:pt x="173" y="21"/>
                </a:lnTo>
                <a:lnTo>
                  <a:pt x="147" y="47"/>
                </a:lnTo>
                <a:lnTo>
                  <a:pt x="140" y="40"/>
                </a:lnTo>
                <a:close/>
                <a:moveTo>
                  <a:pt x="193" y="0"/>
                </a:moveTo>
                <a:lnTo>
                  <a:pt x="230" y="0"/>
                </a:lnTo>
                <a:lnTo>
                  <a:pt x="230" y="10"/>
                </a:lnTo>
                <a:lnTo>
                  <a:pt x="193" y="10"/>
                </a:lnTo>
                <a:lnTo>
                  <a:pt x="193" y="0"/>
                </a:lnTo>
                <a:close/>
                <a:moveTo>
                  <a:pt x="258" y="0"/>
                </a:moveTo>
                <a:lnTo>
                  <a:pt x="296" y="0"/>
                </a:lnTo>
                <a:lnTo>
                  <a:pt x="296" y="10"/>
                </a:lnTo>
                <a:lnTo>
                  <a:pt x="258" y="10"/>
                </a:lnTo>
                <a:lnTo>
                  <a:pt x="258" y="0"/>
                </a:lnTo>
                <a:close/>
                <a:moveTo>
                  <a:pt x="324" y="0"/>
                </a:moveTo>
                <a:lnTo>
                  <a:pt x="361" y="0"/>
                </a:lnTo>
                <a:lnTo>
                  <a:pt x="361" y="10"/>
                </a:lnTo>
                <a:lnTo>
                  <a:pt x="324" y="10"/>
                </a:lnTo>
                <a:lnTo>
                  <a:pt x="324" y="0"/>
                </a:lnTo>
                <a:close/>
                <a:moveTo>
                  <a:pt x="389" y="0"/>
                </a:moveTo>
                <a:lnTo>
                  <a:pt x="426" y="0"/>
                </a:lnTo>
                <a:lnTo>
                  <a:pt x="426" y="10"/>
                </a:lnTo>
                <a:lnTo>
                  <a:pt x="389" y="10"/>
                </a:lnTo>
                <a:lnTo>
                  <a:pt x="389" y="0"/>
                </a:lnTo>
                <a:close/>
                <a:moveTo>
                  <a:pt x="454" y="0"/>
                </a:moveTo>
                <a:lnTo>
                  <a:pt x="492" y="0"/>
                </a:lnTo>
                <a:lnTo>
                  <a:pt x="492" y="10"/>
                </a:lnTo>
                <a:lnTo>
                  <a:pt x="454" y="10"/>
                </a:lnTo>
                <a:lnTo>
                  <a:pt x="454" y="0"/>
                </a:lnTo>
                <a:close/>
                <a:moveTo>
                  <a:pt x="520" y="0"/>
                </a:moveTo>
                <a:lnTo>
                  <a:pt x="557" y="0"/>
                </a:lnTo>
                <a:lnTo>
                  <a:pt x="557" y="10"/>
                </a:lnTo>
                <a:lnTo>
                  <a:pt x="520" y="10"/>
                </a:lnTo>
                <a:lnTo>
                  <a:pt x="520" y="0"/>
                </a:lnTo>
                <a:close/>
                <a:moveTo>
                  <a:pt x="585" y="0"/>
                </a:moveTo>
                <a:lnTo>
                  <a:pt x="623" y="0"/>
                </a:lnTo>
                <a:lnTo>
                  <a:pt x="623" y="10"/>
                </a:lnTo>
                <a:lnTo>
                  <a:pt x="585" y="10"/>
                </a:lnTo>
                <a:lnTo>
                  <a:pt x="585" y="0"/>
                </a:lnTo>
                <a:close/>
                <a:moveTo>
                  <a:pt x="651" y="0"/>
                </a:moveTo>
                <a:lnTo>
                  <a:pt x="688" y="0"/>
                </a:lnTo>
                <a:lnTo>
                  <a:pt x="688" y="10"/>
                </a:lnTo>
                <a:lnTo>
                  <a:pt x="651" y="10"/>
                </a:lnTo>
                <a:lnTo>
                  <a:pt x="651" y="0"/>
                </a:lnTo>
                <a:close/>
                <a:moveTo>
                  <a:pt x="716" y="0"/>
                </a:moveTo>
                <a:lnTo>
                  <a:pt x="723" y="0"/>
                </a:lnTo>
                <a:lnTo>
                  <a:pt x="723" y="40"/>
                </a:lnTo>
                <a:lnTo>
                  <a:pt x="713" y="40"/>
                </a:lnTo>
                <a:lnTo>
                  <a:pt x="713" y="5"/>
                </a:lnTo>
                <a:lnTo>
                  <a:pt x="718" y="10"/>
                </a:lnTo>
                <a:lnTo>
                  <a:pt x="716" y="10"/>
                </a:lnTo>
                <a:lnTo>
                  <a:pt x="716" y="0"/>
                </a:lnTo>
                <a:close/>
                <a:moveTo>
                  <a:pt x="723" y="68"/>
                </a:moveTo>
                <a:lnTo>
                  <a:pt x="723" y="106"/>
                </a:lnTo>
                <a:lnTo>
                  <a:pt x="713" y="106"/>
                </a:lnTo>
                <a:lnTo>
                  <a:pt x="713" y="68"/>
                </a:lnTo>
                <a:lnTo>
                  <a:pt x="723" y="68"/>
                </a:lnTo>
                <a:close/>
                <a:moveTo>
                  <a:pt x="723" y="134"/>
                </a:moveTo>
                <a:lnTo>
                  <a:pt x="723" y="171"/>
                </a:lnTo>
                <a:lnTo>
                  <a:pt x="713" y="171"/>
                </a:lnTo>
                <a:lnTo>
                  <a:pt x="713" y="134"/>
                </a:lnTo>
                <a:lnTo>
                  <a:pt x="723" y="134"/>
                </a:lnTo>
                <a:close/>
                <a:moveTo>
                  <a:pt x="723" y="199"/>
                </a:moveTo>
                <a:lnTo>
                  <a:pt x="723" y="236"/>
                </a:lnTo>
                <a:lnTo>
                  <a:pt x="713" y="236"/>
                </a:lnTo>
                <a:lnTo>
                  <a:pt x="713" y="199"/>
                </a:lnTo>
                <a:lnTo>
                  <a:pt x="723" y="199"/>
                </a:lnTo>
                <a:close/>
                <a:moveTo>
                  <a:pt x="723" y="264"/>
                </a:moveTo>
                <a:lnTo>
                  <a:pt x="723" y="302"/>
                </a:lnTo>
                <a:lnTo>
                  <a:pt x="713" y="302"/>
                </a:lnTo>
                <a:lnTo>
                  <a:pt x="713" y="264"/>
                </a:lnTo>
                <a:lnTo>
                  <a:pt x="723" y="264"/>
                </a:lnTo>
                <a:close/>
                <a:moveTo>
                  <a:pt x="723" y="330"/>
                </a:moveTo>
                <a:lnTo>
                  <a:pt x="723" y="367"/>
                </a:lnTo>
                <a:lnTo>
                  <a:pt x="713" y="367"/>
                </a:lnTo>
                <a:lnTo>
                  <a:pt x="713" y="330"/>
                </a:lnTo>
                <a:lnTo>
                  <a:pt x="723" y="330"/>
                </a:lnTo>
                <a:close/>
                <a:moveTo>
                  <a:pt x="723" y="395"/>
                </a:moveTo>
                <a:lnTo>
                  <a:pt x="723" y="399"/>
                </a:lnTo>
                <a:lnTo>
                  <a:pt x="696" y="425"/>
                </a:lnTo>
                <a:lnTo>
                  <a:pt x="690" y="419"/>
                </a:lnTo>
                <a:lnTo>
                  <a:pt x="715" y="394"/>
                </a:lnTo>
                <a:lnTo>
                  <a:pt x="713" y="397"/>
                </a:lnTo>
                <a:lnTo>
                  <a:pt x="713" y="395"/>
                </a:lnTo>
                <a:lnTo>
                  <a:pt x="723" y="395"/>
                </a:lnTo>
                <a:close/>
                <a:moveTo>
                  <a:pt x="677" y="445"/>
                </a:moveTo>
                <a:lnTo>
                  <a:pt x="650" y="472"/>
                </a:lnTo>
                <a:lnTo>
                  <a:pt x="644" y="465"/>
                </a:lnTo>
                <a:lnTo>
                  <a:pt x="670" y="439"/>
                </a:lnTo>
                <a:lnTo>
                  <a:pt x="677" y="445"/>
                </a:lnTo>
                <a:close/>
                <a:moveTo>
                  <a:pt x="631" y="492"/>
                </a:moveTo>
                <a:lnTo>
                  <a:pt x="604" y="518"/>
                </a:lnTo>
                <a:lnTo>
                  <a:pt x="597" y="511"/>
                </a:lnTo>
                <a:lnTo>
                  <a:pt x="624" y="485"/>
                </a:lnTo>
                <a:lnTo>
                  <a:pt x="631" y="492"/>
                </a:lnTo>
                <a:close/>
                <a:moveTo>
                  <a:pt x="584" y="538"/>
                </a:moveTo>
                <a:lnTo>
                  <a:pt x="558" y="564"/>
                </a:lnTo>
                <a:lnTo>
                  <a:pt x="551" y="557"/>
                </a:lnTo>
                <a:lnTo>
                  <a:pt x="578" y="531"/>
                </a:lnTo>
                <a:lnTo>
                  <a:pt x="584" y="538"/>
                </a:lnTo>
                <a:close/>
                <a:moveTo>
                  <a:pt x="532" y="579"/>
                </a:moveTo>
                <a:lnTo>
                  <a:pt x="495" y="579"/>
                </a:lnTo>
                <a:lnTo>
                  <a:pt x="495" y="570"/>
                </a:lnTo>
                <a:lnTo>
                  <a:pt x="532" y="570"/>
                </a:lnTo>
                <a:lnTo>
                  <a:pt x="532" y="579"/>
                </a:lnTo>
                <a:close/>
                <a:moveTo>
                  <a:pt x="467" y="579"/>
                </a:moveTo>
                <a:lnTo>
                  <a:pt x="430" y="579"/>
                </a:lnTo>
                <a:lnTo>
                  <a:pt x="430" y="570"/>
                </a:lnTo>
                <a:lnTo>
                  <a:pt x="467" y="570"/>
                </a:lnTo>
                <a:lnTo>
                  <a:pt x="467" y="579"/>
                </a:lnTo>
                <a:close/>
                <a:moveTo>
                  <a:pt x="402" y="579"/>
                </a:moveTo>
                <a:lnTo>
                  <a:pt x="364" y="579"/>
                </a:lnTo>
                <a:lnTo>
                  <a:pt x="364" y="570"/>
                </a:lnTo>
                <a:lnTo>
                  <a:pt x="402" y="570"/>
                </a:lnTo>
                <a:lnTo>
                  <a:pt x="402" y="579"/>
                </a:lnTo>
                <a:close/>
                <a:moveTo>
                  <a:pt x="336" y="579"/>
                </a:moveTo>
                <a:lnTo>
                  <a:pt x="299" y="579"/>
                </a:lnTo>
                <a:lnTo>
                  <a:pt x="299" y="570"/>
                </a:lnTo>
                <a:lnTo>
                  <a:pt x="336" y="570"/>
                </a:lnTo>
                <a:lnTo>
                  <a:pt x="336" y="579"/>
                </a:lnTo>
                <a:close/>
                <a:moveTo>
                  <a:pt x="271" y="579"/>
                </a:moveTo>
                <a:lnTo>
                  <a:pt x="233" y="579"/>
                </a:lnTo>
                <a:lnTo>
                  <a:pt x="233" y="570"/>
                </a:lnTo>
                <a:lnTo>
                  <a:pt x="271" y="570"/>
                </a:lnTo>
                <a:lnTo>
                  <a:pt x="271" y="579"/>
                </a:lnTo>
                <a:close/>
                <a:moveTo>
                  <a:pt x="205" y="579"/>
                </a:moveTo>
                <a:lnTo>
                  <a:pt x="168" y="579"/>
                </a:lnTo>
                <a:lnTo>
                  <a:pt x="168" y="570"/>
                </a:lnTo>
                <a:lnTo>
                  <a:pt x="205" y="570"/>
                </a:lnTo>
                <a:lnTo>
                  <a:pt x="205" y="579"/>
                </a:lnTo>
                <a:close/>
                <a:moveTo>
                  <a:pt x="140" y="579"/>
                </a:moveTo>
                <a:lnTo>
                  <a:pt x="103" y="579"/>
                </a:lnTo>
                <a:lnTo>
                  <a:pt x="103" y="570"/>
                </a:lnTo>
                <a:lnTo>
                  <a:pt x="140" y="570"/>
                </a:lnTo>
                <a:lnTo>
                  <a:pt x="140" y="579"/>
                </a:lnTo>
                <a:close/>
                <a:moveTo>
                  <a:pt x="75" y="579"/>
                </a:moveTo>
                <a:lnTo>
                  <a:pt x="37" y="579"/>
                </a:lnTo>
                <a:lnTo>
                  <a:pt x="37" y="570"/>
                </a:lnTo>
                <a:lnTo>
                  <a:pt x="75" y="570"/>
                </a:lnTo>
                <a:lnTo>
                  <a:pt x="75" y="579"/>
                </a:lnTo>
                <a:close/>
                <a:moveTo>
                  <a:pt x="9" y="579"/>
                </a:moveTo>
                <a:lnTo>
                  <a:pt x="5" y="579"/>
                </a:lnTo>
                <a:lnTo>
                  <a:pt x="5" y="570"/>
                </a:lnTo>
                <a:lnTo>
                  <a:pt x="9" y="570"/>
                </a:lnTo>
                <a:lnTo>
                  <a:pt x="9" y="579"/>
                </a:lnTo>
                <a:close/>
                <a:moveTo>
                  <a:pt x="5" y="178"/>
                </a:moveTo>
                <a:lnTo>
                  <a:pt x="42" y="178"/>
                </a:lnTo>
                <a:lnTo>
                  <a:pt x="42" y="187"/>
                </a:lnTo>
                <a:lnTo>
                  <a:pt x="5" y="187"/>
                </a:lnTo>
                <a:lnTo>
                  <a:pt x="5" y="178"/>
                </a:lnTo>
                <a:close/>
                <a:moveTo>
                  <a:pt x="70" y="178"/>
                </a:moveTo>
                <a:lnTo>
                  <a:pt x="108" y="178"/>
                </a:lnTo>
                <a:lnTo>
                  <a:pt x="108" y="187"/>
                </a:lnTo>
                <a:lnTo>
                  <a:pt x="70" y="187"/>
                </a:lnTo>
                <a:lnTo>
                  <a:pt x="70" y="178"/>
                </a:lnTo>
                <a:close/>
                <a:moveTo>
                  <a:pt x="136" y="178"/>
                </a:moveTo>
                <a:lnTo>
                  <a:pt x="173" y="178"/>
                </a:lnTo>
                <a:lnTo>
                  <a:pt x="173" y="187"/>
                </a:lnTo>
                <a:lnTo>
                  <a:pt x="136" y="187"/>
                </a:lnTo>
                <a:lnTo>
                  <a:pt x="136" y="178"/>
                </a:lnTo>
                <a:close/>
                <a:moveTo>
                  <a:pt x="201" y="178"/>
                </a:moveTo>
                <a:lnTo>
                  <a:pt x="239" y="178"/>
                </a:lnTo>
                <a:lnTo>
                  <a:pt x="239" y="187"/>
                </a:lnTo>
                <a:lnTo>
                  <a:pt x="201" y="187"/>
                </a:lnTo>
                <a:lnTo>
                  <a:pt x="201" y="178"/>
                </a:lnTo>
                <a:close/>
                <a:moveTo>
                  <a:pt x="267" y="178"/>
                </a:moveTo>
                <a:lnTo>
                  <a:pt x="304" y="178"/>
                </a:lnTo>
                <a:lnTo>
                  <a:pt x="304" y="187"/>
                </a:lnTo>
                <a:lnTo>
                  <a:pt x="267" y="187"/>
                </a:lnTo>
                <a:lnTo>
                  <a:pt x="267" y="178"/>
                </a:lnTo>
                <a:close/>
                <a:moveTo>
                  <a:pt x="332" y="178"/>
                </a:moveTo>
                <a:lnTo>
                  <a:pt x="369" y="178"/>
                </a:lnTo>
                <a:lnTo>
                  <a:pt x="369" y="187"/>
                </a:lnTo>
                <a:lnTo>
                  <a:pt x="332" y="187"/>
                </a:lnTo>
                <a:lnTo>
                  <a:pt x="332" y="178"/>
                </a:lnTo>
                <a:close/>
                <a:moveTo>
                  <a:pt x="397" y="178"/>
                </a:moveTo>
                <a:lnTo>
                  <a:pt x="435" y="178"/>
                </a:lnTo>
                <a:lnTo>
                  <a:pt x="435" y="187"/>
                </a:lnTo>
                <a:lnTo>
                  <a:pt x="397" y="187"/>
                </a:lnTo>
                <a:lnTo>
                  <a:pt x="397" y="178"/>
                </a:lnTo>
                <a:close/>
                <a:moveTo>
                  <a:pt x="463" y="178"/>
                </a:moveTo>
                <a:lnTo>
                  <a:pt x="500" y="178"/>
                </a:lnTo>
                <a:lnTo>
                  <a:pt x="500" y="187"/>
                </a:lnTo>
                <a:lnTo>
                  <a:pt x="463" y="187"/>
                </a:lnTo>
                <a:lnTo>
                  <a:pt x="463" y="178"/>
                </a:lnTo>
                <a:close/>
                <a:moveTo>
                  <a:pt x="528" y="178"/>
                </a:moveTo>
                <a:lnTo>
                  <a:pt x="541" y="178"/>
                </a:lnTo>
                <a:lnTo>
                  <a:pt x="538" y="179"/>
                </a:lnTo>
                <a:lnTo>
                  <a:pt x="555" y="162"/>
                </a:lnTo>
                <a:lnTo>
                  <a:pt x="561" y="168"/>
                </a:lnTo>
                <a:lnTo>
                  <a:pt x="543" y="187"/>
                </a:lnTo>
                <a:lnTo>
                  <a:pt x="528" y="187"/>
                </a:lnTo>
                <a:lnTo>
                  <a:pt x="528" y="178"/>
                </a:lnTo>
                <a:close/>
                <a:moveTo>
                  <a:pt x="575" y="142"/>
                </a:moveTo>
                <a:lnTo>
                  <a:pt x="601" y="115"/>
                </a:lnTo>
                <a:lnTo>
                  <a:pt x="608" y="122"/>
                </a:lnTo>
                <a:lnTo>
                  <a:pt x="581" y="148"/>
                </a:lnTo>
                <a:lnTo>
                  <a:pt x="575" y="142"/>
                </a:lnTo>
                <a:close/>
                <a:moveTo>
                  <a:pt x="621" y="96"/>
                </a:moveTo>
                <a:lnTo>
                  <a:pt x="647" y="69"/>
                </a:lnTo>
                <a:lnTo>
                  <a:pt x="654" y="76"/>
                </a:lnTo>
                <a:lnTo>
                  <a:pt x="628" y="102"/>
                </a:lnTo>
                <a:lnTo>
                  <a:pt x="621" y="96"/>
                </a:lnTo>
                <a:close/>
                <a:moveTo>
                  <a:pt x="667" y="49"/>
                </a:moveTo>
                <a:lnTo>
                  <a:pt x="694" y="23"/>
                </a:lnTo>
                <a:lnTo>
                  <a:pt x="700" y="30"/>
                </a:lnTo>
                <a:lnTo>
                  <a:pt x="674" y="56"/>
                </a:lnTo>
                <a:lnTo>
                  <a:pt x="667" y="49"/>
                </a:lnTo>
                <a:close/>
                <a:moveTo>
                  <a:pt x="713" y="3"/>
                </a:moveTo>
                <a:lnTo>
                  <a:pt x="715" y="2"/>
                </a:lnTo>
                <a:lnTo>
                  <a:pt x="721" y="8"/>
                </a:lnTo>
                <a:lnTo>
                  <a:pt x="720" y="10"/>
                </a:lnTo>
                <a:lnTo>
                  <a:pt x="713" y="3"/>
                </a:lnTo>
                <a:close/>
                <a:moveTo>
                  <a:pt x="545" y="182"/>
                </a:moveTo>
                <a:lnTo>
                  <a:pt x="545" y="220"/>
                </a:lnTo>
                <a:lnTo>
                  <a:pt x="536" y="220"/>
                </a:lnTo>
                <a:lnTo>
                  <a:pt x="536" y="182"/>
                </a:lnTo>
                <a:lnTo>
                  <a:pt x="545" y="182"/>
                </a:lnTo>
                <a:close/>
                <a:moveTo>
                  <a:pt x="545" y="248"/>
                </a:moveTo>
                <a:lnTo>
                  <a:pt x="545" y="285"/>
                </a:lnTo>
                <a:lnTo>
                  <a:pt x="536" y="285"/>
                </a:lnTo>
                <a:lnTo>
                  <a:pt x="536" y="248"/>
                </a:lnTo>
                <a:lnTo>
                  <a:pt x="545" y="248"/>
                </a:lnTo>
                <a:close/>
                <a:moveTo>
                  <a:pt x="545" y="313"/>
                </a:moveTo>
                <a:lnTo>
                  <a:pt x="545" y="350"/>
                </a:lnTo>
                <a:lnTo>
                  <a:pt x="536" y="350"/>
                </a:lnTo>
                <a:lnTo>
                  <a:pt x="536" y="313"/>
                </a:lnTo>
                <a:lnTo>
                  <a:pt x="545" y="313"/>
                </a:lnTo>
                <a:close/>
                <a:moveTo>
                  <a:pt x="545" y="378"/>
                </a:moveTo>
                <a:lnTo>
                  <a:pt x="545" y="416"/>
                </a:lnTo>
                <a:lnTo>
                  <a:pt x="536" y="416"/>
                </a:lnTo>
                <a:lnTo>
                  <a:pt x="536" y="378"/>
                </a:lnTo>
                <a:lnTo>
                  <a:pt x="545" y="378"/>
                </a:lnTo>
                <a:close/>
                <a:moveTo>
                  <a:pt x="545" y="444"/>
                </a:moveTo>
                <a:lnTo>
                  <a:pt x="545" y="481"/>
                </a:lnTo>
                <a:lnTo>
                  <a:pt x="536" y="481"/>
                </a:lnTo>
                <a:lnTo>
                  <a:pt x="536" y="444"/>
                </a:lnTo>
                <a:lnTo>
                  <a:pt x="545" y="444"/>
                </a:lnTo>
                <a:close/>
                <a:moveTo>
                  <a:pt x="545" y="509"/>
                </a:moveTo>
                <a:lnTo>
                  <a:pt x="545" y="546"/>
                </a:lnTo>
                <a:lnTo>
                  <a:pt x="536" y="546"/>
                </a:lnTo>
                <a:lnTo>
                  <a:pt x="536" y="509"/>
                </a:lnTo>
                <a:lnTo>
                  <a:pt x="545" y="509"/>
                </a:lnTo>
                <a:close/>
                <a:moveTo>
                  <a:pt x="545" y="574"/>
                </a:moveTo>
                <a:lnTo>
                  <a:pt x="545" y="574"/>
                </a:lnTo>
                <a:lnTo>
                  <a:pt x="536" y="574"/>
                </a:lnTo>
                <a:lnTo>
                  <a:pt x="536" y="574"/>
                </a:lnTo>
                <a:lnTo>
                  <a:pt x="545" y="57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Rectangle 198">
            <a:extLst>
              <a:ext uri="{FF2B5EF4-FFF2-40B4-BE49-F238E27FC236}">
                <a16:creationId xmlns:a16="http://schemas.microsoft.com/office/drawing/2014/main" id="{7E4D6D25-1784-4D77-B731-62B90C80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84" y="2525493"/>
            <a:ext cx="283525" cy="2835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Freeform 199">
            <a:extLst>
              <a:ext uri="{FF2B5EF4-FFF2-40B4-BE49-F238E27FC236}">
                <a16:creationId xmlns:a16="http://schemas.microsoft.com/office/drawing/2014/main" id="{46817C17-2507-42C4-A2E9-CFFA1CCA2A5B}"/>
              </a:ext>
            </a:extLst>
          </p:cNvPr>
          <p:cNvSpPr>
            <a:spLocks/>
          </p:cNvSpPr>
          <p:nvPr/>
        </p:nvSpPr>
        <p:spPr bwMode="auto">
          <a:xfrm>
            <a:off x="1629306" y="2402811"/>
            <a:ext cx="122679" cy="406205"/>
          </a:xfrm>
          <a:custGeom>
            <a:avLst/>
            <a:gdLst>
              <a:gd name="T0" fmla="*/ 0 w 45"/>
              <a:gd name="T1" fmla="*/ 45 h 149"/>
              <a:gd name="T2" fmla="*/ 45 w 45"/>
              <a:gd name="T3" fmla="*/ 0 h 149"/>
              <a:gd name="T4" fmla="*/ 45 w 45"/>
              <a:gd name="T5" fmla="*/ 103 h 149"/>
              <a:gd name="T6" fmla="*/ 0 w 45"/>
              <a:gd name="T7" fmla="*/ 149 h 149"/>
              <a:gd name="T8" fmla="*/ 0 w 45"/>
              <a:gd name="T9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5"/>
                </a:moveTo>
                <a:lnTo>
                  <a:pt x="45" y="0"/>
                </a:lnTo>
                <a:lnTo>
                  <a:pt x="45" y="103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Freeform 200">
            <a:extLst>
              <a:ext uri="{FF2B5EF4-FFF2-40B4-BE49-F238E27FC236}">
                <a16:creationId xmlns:a16="http://schemas.microsoft.com/office/drawing/2014/main" id="{A401F5A3-AE91-43E1-A2B6-1FF927915F53}"/>
              </a:ext>
            </a:extLst>
          </p:cNvPr>
          <p:cNvSpPr>
            <a:spLocks/>
          </p:cNvSpPr>
          <p:nvPr/>
        </p:nvSpPr>
        <p:spPr bwMode="auto">
          <a:xfrm>
            <a:off x="1345781" y="2402811"/>
            <a:ext cx="406205" cy="122679"/>
          </a:xfrm>
          <a:custGeom>
            <a:avLst/>
            <a:gdLst>
              <a:gd name="T0" fmla="*/ 0 w 149"/>
              <a:gd name="T1" fmla="*/ 45 h 45"/>
              <a:gd name="T2" fmla="*/ 46 w 149"/>
              <a:gd name="T3" fmla="*/ 0 h 45"/>
              <a:gd name="T4" fmla="*/ 149 w 149"/>
              <a:gd name="T5" fmla="*/ 0 h 45"/>
              <a:gd name="T6" fmla="*/ 104 w 149"/>
              <a:gd name="T7" fmla="*/ 45 h 45"/>
              <a:gd name="T8" fmla="*/ 0 w 149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5">
                <a:moveTo>
                  <a:pt x="0" y="45"/>
                </a:moveTo>
                <a:lnTo>
                  <a:pt x="46" y="0"/>
                </a:lnTo>
                <a:lnTo>
                  <a:pt x="149" y="0"/>
                </a:lnTo>
                <a:lnTo>
                  <a:pt x="104" y="45"/>
                </a:lnTo>
                <a:lnTo>
                  <a:pt x="0" y="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Freeform 201">
            <a:extLst>
              <a:ext uri="{FF2B5EF4-FFF2-40B4-BE49-F238E27FC236}">
                <a16:creationId xmlns:a16="http://schemas.microsoft.com/office/drawing/2014/main" id="{C7FC3722-3B65-45DB-8578-2D8B03977CAB}"/>
              </a:ext>
            </a:extLst>
          </p:cNvPr>
          <p:cNvSpPr>
            <a:spLocks/>
          </p:cNvSpPr>
          <p:nvPr/>
        </p:nvSpPr>
        <p:spPr bwMode="auto">
          <a:xfrm>
            <a:off x="1345781" y="2402811"/>
            <a:ext cx="406205" cy="406205"/>
          </a:xfrm>
          <a:custGeom>
            <a:avLst/>
            <a:gdLst>
              <a:gd name="T0" fmla="*/ 0 w 149"/>
              <a:gd name="T1" fmla="*/ 45 h 149"/>
              <a:gd name="T2" fmla="*/ 46 w 149"/>
              <a:gd name="T3" fmla="*/ 0 h 149"/>
              <a:gd name="T4" fmla="*/ 149 w 149"/>
              <a:gd name="T5" fmla="*/ 0 h 149"/>
              <a:gd name="T6" fmla="*/ 149 w 149"/>
              <a:gd name="T7" fmla="*/ 103 h 149"/>
              <a:gd name="T8" fmla="*/ 104 w 149"/>
              <a:gd name="T9" fmla="*/ 149 h 149"/>
              <a:gd name="T10" fmla="*/ 0 w 149"/>
              <a:gd name="T11" fmla="*/ 149 h 149"/>
              <a:gd name="T12" fmla="*/ 0 w 149"/>
              <a:gd name="T13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49">
                <a:moveTo>
                  <a:pt x="0" y="45"/>
                </a:moveTo>
                <a:lnTo>
                  <a:pt x="46" y="0"/>
                </a:lnTo>
                <a:lnTo>
                  <a:pt x="149" y="0"/>
                </a:lnTo>
                <a:lnTo>
                  <a:pt x="149" y="103"/>
                </a:lnTo>
                <a:lnTo>
                  <a:pt x="104" y="149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202">
            <a:extLst>
              <a:ext uri="{FF2B5EF4-FFF2-40B4-BE49-F238E27FC236}">
                <a16:creationId xmlns:a16="http://schemas.microsoft.com/office/drawing/2014/main" id="{0E6C6E1B-C192-4927-8ADD-157080C8ADD2}"/>
              </a:ext>
            </a:extLst>
          </p:cNvPr>
          <p:cNvSpPr>
            <a:spLocks/>
          </p:cNvSpPr>
          <p:nvPr/>
        </p:nvSpPr>
        <p:spPr bwMode="auto">
          <a:xfrm>
            <a:off x="1345781" y="2402811"/>
            <a:ext cx="406205" cy="122679"/>
          </a:xfrm>
          <a:custGeom>
            <a:avLst/>
            <a:gdLst>
              <a:gd name="T0" fmla="*/ 0 w 149"/>
              <a:gd name="T1" fmla="*/ 45 h 45"/>
              <a:gd name="T2" fmla="*/ 104 w 149"/>
              <a:gd name="T3" fmla="*/ 45 h 45"/>
              <a:gd name="T4" fmla="*/ 149 w 149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5">
                <a:moveTo>
                  <a:pt x="0" y="45"/>
                </a:moveTo>
                <a:lnTo>
                  <a:pt x="104" y="45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Line 203">
            <a:extLst>
              <a:ext uri="{FF2B5EF4-FFF2-40B4-BE49-F238E27FC236}">
                <a16:creationId xmlns:a16="http://schemas.microsoft.com/office/drawing/2014/main" id="{3666134B-2FF2-4993-9CB1-2484CDE77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9305" y="2525493"/>
            <a:ext cx="0" cy="28352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Rectangle 204">
            <a:extLst>
              <a:ext uri="{FF2B5EF4-FFF2-40B4-BE49-F238E27FC236}">
                <a16:creationId xmlns:a16="http://schemas.microsoft.com/office/drawing/2014/main" id="{98BFC587-8067-49E6-96E3-E6851241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84" y="2162908"/>
            <a:ext cx="283525" cy="280799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Freeform 206">
            <a:extLst>
              <a:ext uri="{FF2B5EF4-FFF2-40B4-BE49-F238E27FC236}">
                <a16:creationId xmlns:a16="http://schemas.microsoft.com/office/drawing/2014/main" id="{B279479D-DE43-4EBE-A1E9-40C143DFB4C5}"/>
              </a:ext>
            </a:extLst>
          </p:cNvPr>
          <p:cNvSpPr>
            <a:spLocks/>
          </p:cNvSpPr>
          <p:nvPr/>
        </p:nvSpPr>
        <p:spPr bwMode="auto">
          <a:xfrm>
            <a:off x="1629308" y="2037499"/>
            <a:ext cx="122680" cy="406206"/>
          </a:xfrm>
          <a:custGeom>
            <a:avLst/>
            <a:gdLst>
              <a:gd name="T0" fmla="*/ 0 w 45"/>
              <a:gd name="T1" fmla="*/ 46 h 149"/>
              <a:gd name="T2" fmla="*/ 45 w 45"/>
              <a:gd name="T3" fmla="*/ 0 h 149"/>
              <a:gd name="T4" fmla="*/ 45 w 45"/>
              <a:gd name="T5" fmla="*/ 104 h 149"/>
              <a:gd name="T6" fmla="*/ 0 w 45"/>
              <a:gd name="T7" fmla="*/ 149 h 149"/>
              <a:gd name="T8" fmla="*/ 0 w 45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Freeform 207">
            <a:extLst>
              <a:ext uri="{FF2B5EF4-FFF2-40B4-BE49-F238E27FC236}">
                <a16:creationId xmlns:a16="http://schemas.microsoft.com/office/drawing/2014/main" id="{1165FAA1-AF4C-46A2-8C03-C0D11B5DB156}"/>
              </a:ext>
            </a:extLst>
          </p:cNvPr>
          <p:cNvSpPr>
            <a:spLocks/>
          </p:cNvSpPr>
          <p:nvPr/>
        </p:nvSpPr>
        <p:spPr bwMode="auto">
          <a:xfrm>
            <a:off x="1345781" y="2037501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Freeform 208">
            <a:extLst>
              <a:ext uri="{FF2B5EF4-FFF2-40B4-BE49-F238E27FC236}">
                <a16:creationId xmlns:a16="http://schemas.microsoft.com/office/drawing/2014/main" id="{A58D2BBD-ABD2-4632-8C66-FAB3B0CB7E83}"/>
              </a:ext>
            </a:extLst>
          </p:cNvPr>
          <p:cNvSpPr>
            <a:spLocks/>
          </p:cNvSpPr>
          <p:nvPr/>
        </p:nvSpPr>
        <p:spPr bwMode="auto">
          <a:xfrm>
            <a:off x="1345781" y="2037499"/>
            <a:ext cx="406205" cy="406206"/>
          </a:xfrm>
          <a:custGeom>
            <a:avLst/>
            <a:gdLst>
              <a:gd name="T0" fmla="*/ 0 w 149"/>
              <a:gd name="T1" fmla="*/ 46 h 149"/>
              <a:gd name="T2" fmla="*/ 46 w 149"/>
              <a:gd name="T3" fmla="*/ 0 h 149"/>
              <a:gd name="T4" fmla="*/ 149 w 149"/>
              <a:gd name="T5" fmla="*/ 0 h 149"/>
              <a:gd name="T6" fmla="*/ 149 w 149"/>
              <a:gd name="T7" fmla="*/ 104 h 149"/>
              <a:gd name="T8" fmla="*/ 104 w 149"/>
              <a:gd name="T9" fmla="*/ 149 h 149"/>
              <a:gd name="T10" fmla="*/ 0 w 149"/>
              <a:gd name="T11" fmla="*/ 149 h 149"/>
              <a:gd name="T12" fmla="*/ 0 w 149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49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4"/>
                </a:lnTo>
                <a:lnTo>
                  <a:pt x="104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Freeform 209">
            <a:extLst>
              <a:ext uri="{FF2B5EF4-FFF2-40B4-BE49-F238E27FC236}">
                <a16:creationId xmlns:a16="http://schemas.microsoft.com/office/drawing/2014/main" id="{9CBDE4FA-C6A1-4FB9-BE47-59F6E6ADC265}"/>
              </a:ext>
            </a:extLst>
          </p:cNvPr>
          <p:cNvSpPr>
            <a:spLocks/>
          </p:cNvSpPr>
          <p:nvPr/>
        </p:nvSpPr>
        <p:spPr bwMode="auto">
          <a:xfrm>
            <a:off x="1345781" y="2037501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Line 210">
            <a:extLst>
              <a:ext uri="{FF2B5EF4-FFF2-40B4-BE49-F238E27FC236}">
                <a16:creationId xmlns:a16="http://schemas.microsoft.com/office/drawing/2014/main" id="{8CFE6DD8-2270-40BC-99CF-CBB3D703B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9305" y="2162908"/>
            <a:ext cx="0" cy="280799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Rectangle 211">
            <a:extLst>
              <a:ext uri="{FF2B5EF4-FFF2-40B4-BE49-F238E27FC236}">
                <a16:creationId xmlns:a16="http://schemas.microsoft.com/office/drawing/2014/main" id="{AB8016FD-12F0-4C89-BA5C-4A24A22F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84" y="1789414"/>
            <a:ext cx="283525" cy="28897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Freeform 212">
            <a:extLst>
              <a:ext uri="{FF2B5EF4-FFF2-40B4-BE49-F238E27FC236}">
                <a16:creationId xmlns:a16="http://schemas.microsoft.com/office/drawing/2014/main" id="{17E257C5-2FFF-4127-B4A5-2DEC2F9FC4FA}"/>
              </a:ext>
            </a:extLst>
          </p:cNvPr>
          <p:cNvSpPr>
            <a:spLocks/>
          </p:cNvSpPr>
          <p:nvPr/>
        </p:nvSpPr>
        <p:spPr bwMode="auto">
          <a:xfrm>
            <a:off x="1629308" y="1664011"/>
            <a:ext cx="122680" cy="414382"/>
          </a:xfrm>
          <a:custGeom>
            <a:avLst/>
            <a:gdLst>
              <a:gd name="T0" fmla="*/ 0 w 45"/>
              <a:gd name="T1" fmla="*/ 46 h 152"/>
              <a:gd name="T2" fmla="*/ 45 w 45"/>
              <a:gd name="T3" fmla="*/ 0 h 152"/>
              <a:gd name="T4" fmla="*/ 45 w 45"/>
              <a:gd name="T5" fmla="*/ 107 h 152"/>
              <a:gd name="T6" fmla="*/ 0 w 45"/>
              <a:gd name="T7" fmla="*/ 152 h 152"/>
              <a:gd name="T8" fmla="*/ 0 w 45"/>
              <a:gd name="T9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2">
                <a:moveTo>
                  <a:pt x="0" y="46"/>
                </a:moveTo>
                <a:lnTo>
                  <a:pt x="45" y="0"/>
                </a:lnTo>
                <a:lnTo>
                  <a:pt x="45" y="107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Freeform 213">
            <a:extLst>
              <a:ext uri="{FF2B5EF4-FFF2-40B4-BE49-F238E27FC236}">
                <a16:creationId xmlns:a16="http://schemas.microsoft.com/office/drawing/2014/main" id="{DF08761C-718F-4018-869C-38A48E5508D4}"/>
              </a:ext>
            </a:extLst>
          </p:cNvPr>
          <p:cNvSpPr>
            <a:spLocks/>
          </p:cNvSpPr>
          <p:nvPr/>
        </p:nvSpPr>
        <p:spPr bwMode="auto">
          <a:xfrm>
            <a:off x="1345781" y="1664011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Freeform 214">
            <a:extLst>
              <a:ext uri="{FF2B5EF4-FFF2-40B4-BE49-F238E27FC236}">
                <a16:creationId xmlns:a16="http://schemas.microsoft.com/office/drawing/2014/main" id="{E322EC61-3612-4626-A03D-8F57F8CDD742}"/>
              </a:ext>
            </a:extLst>
          </p:cNvPr>
          <p:cNvSpPr>
            <a:spLocks/>
          </p:cNvSpPr>
          <p:nvPr/>
        </p:nvSpPr>
        <p:spPr bwMode="auto">
          <a:xfrm>
            <a:off x="1345781" y="1664011"/>
            <a:ext cx="406205" cy="414382"/>
          </a:xfrm>
          <a:custGeom>
            <a:avLst/>
            <a:gdLst>
              <a:gd name="T0" fmla="*/ 0 w 149"/>
              <a:gd name="T1" fmla="*/ 46 h 152"/>
              <a:gd name="T2" fmla="*/ 46 w 149"/>
              <a:gd name="T3" fmla="*/ 0 h 152"/>
              <a:gd name="T4" fmla="*/ 149 w 149"/>
              <a:gd name="T5" fmla="*/ 0 h 152"/>
              <a:gd name="T6" fmla="*/ 149 w 149"/>
              <a:gd name="T7" fmla="*/ 107 h 152"/>
              <a:gd name="T8" fmla="*/ 104 w 149"/>
              <a:gd name="T9" fmla="*/ 152 h 152"/>
              <a:gd name="T10" fmla="*/ 0 w 149"/>
              <a:gd name="T11" fmla="*/ 152 h 152"/>
              <a:gd name="T12" fmla="*/ 0 w 149"/>
              <a:gd name="T13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2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7"/>
                </a:lnTo>
                <a:lnTo>
                  <a:pt x="104" y="152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Freeform 215">
            <a:extLst>
              <a:ext uri="{FF2B5EF4-FFF2-40B4-BE49-F238E27FC236}">
                <a16:creationId xmlns:a16="http://schemas.microsoft.com/office/drawing/2014/main" id="{4039C097-BF1E-4F71-9C73-4320345910CD}"/>
              </a:ext>
            </a:extLst>
          </p:cNvPr>
          <p:cNvSpPr>
            <a:spLocks/>
          </p:cNvSpPr>
          <p:nvPr/>
        </p:nvSpPr>
        <p:spPr bwMode="auto">
          <a:xfrm>
            <a:off x="1345781" y="1664011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Line 216">
            <a:extLst>
              <a:ext uri="{FF2B5EF4-FFF2-40B4-BE49-F238E27FC236}">
                <a16:creationId xmlns:a16="http://schemas.microsoft.com/office/drawing/2014/main" id="{83775003-D5D8-425C-B422-EA1FF7F46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9305" y="1789414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Rectangle 217">
            <a:extLst>
              <a:ext uri="{FF2B5EF4-FFF2-40B4-BE49-F238E27FC236}">
                <a16:creationId xmlns:a16="http://schemas.microsoft.com/office/drawing/2014/main" id="{96473628-2D81-4DF2-8E68-6A4D9B86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84" y="1424106"/>
            <a:ext cx="283525" cy="29170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Freeform 218">
            <a:extLst>
              <a:ext uri="{FF2B5EF4-FFF2-40B4-BE49-F238E27FC236}">
                <a16:creationId xmlns:a16="http://schemas.microsoft.com/office/drawing/2014/main" id="{F51EA5EE-7F6B-4F7B-8BDC-1D035E80B4F5}"/>
              </a:ext>
            </a:extLst>
          </p:cNvPr>
          <p:cNvSpPr>
            <a:spLocks/>
          </p:cNvSpPr>
          <p:nvPr/>
        </p:nvSpPr>
        <p:spPr bwMode="auto">
          <a:xfrm>
            <a:off x="1629308" y="1298700"/>
            <a:ext cx="122680" cy="417110"/>
          </a:xfrm>
          <a:custGeom>
            <a:avLst/>
            <a:gdLst>
              <a:gd name="T0" fmla="*/ 0 w 45"/>
              <a:gd name="T1" fmla="*/ 46 h 153"/>
              <a:gd name="T2" fmla="*/ 45 w 45"/>
              <a:gd name="T3" fmla="*/ 0 h 153"/>
              <a:gd name="T4" fmla="*/ 45 w 45"/>
              <a:gd name="T5" fmla="*/ 107 h 153"/>
              <a:gd name="T6" fmla="*/ 0 w 45"/>
              <a:gd name="T7" fmla="*/ 153 h 153"/>
              <a:gd name="T8" fmla="*/ 0 w 45"/>
              <a:gd name="T9" fmla="*/ 4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3">
                <a:moveTo>
                  <a:pt x="0" y="46"/>
                </a:moveTo>
                <a:lnTo>
                  <a:pt x="45" y="0"/>
                </a:lnTo>
                <a:lnTo>
                  <a:pt x="45" y="107"/>
                </a:lnTo>
                <a:lnTo>
                  <a:pt x="0" y="153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Freeform 219">
            <a:extLst>
              <a:ext uri="{FF2B5EF4-FFF2-40B4-BE49-F238E27FC236}">
                <a16:creationId xmlns:a16="http://schemas.microsoft.com/office/drawing/2014/main" id="{5C349706-7C13-455F-8C84-53150C3BAE38}"/>
              </a:ext>
            </a:extLst>
          </p:cNvPr>
          <p:cNvSpPr>
            <a:spLocks/>
          </p:cNvSpPr>
          <p:nvPr/>
        </p:nvSpPr>
        <p:spPr bwMode="auto">
          <a:xfrm>
            <a:off x="1345781" y="1298700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Freeform 220">
            <a:extLst>
              <a:ext uri="{FF2B5EF4-FFF2-40B4-BE49-F238E27FC236}">
                <a16:creationId xmlns:a16="http://schemas.microsoft.com/office/drawing/2014/main" id="{DCF1FFA8-D3A6-4D0B-998D-238F2824802F}"/>
              </a:ext>
            </a:extLst>
          </p:cNvPr>
          <p:cNvSpPr>
            <a:spLocks/>
          </p:cNvSpPr>
          <p:nvPr/>
        </p:nvSpPr>
        <p:spPr bwMode="auto">
          <a:xfrm>
            <a:off x="1345781" y="1298700"/>
            <a:ext cx="406205" cy="417110"/>
          </a:xfrm>
          <a:custGeom>
            <a:avLst/>
            <a:gdLst>
              <a:gd name="T0" fmla="*/ 0 w 149"/>
              <a:gd name="T1" fmla="*/ 46 h 153"/>
              <a:gd name="T2" fmla="*/ 46 w 149"/>
              <a:gd name="T3" fmla="*/ 0 h 153"/>
              <a:gd name="T4" fmla="*/ 149 w 149"/>
              <a:gd name="T5" fmla="*/ 0 h 153"/>
              <a:gd name="T6" fmla="*/ 149 w 149"/>
              <a:gd name="T7" fmla="*/ 107 h 153"/>
              <a:gd name="T8" fmla="*/ 104 w 149"/>
              <a:gd name="T9" fmla="*/ 153 h 153"/>
              <a:gd name="T10" fmla="*/ 0 w 149"/>
              <a:gd name="T11" fmla="*/ 153 h 153"/>
              <a:gd name="T12" fmla="*/ 0 w 149"/>
              <a:gd name="T13" fmla="*/ 4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3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7"/>
                </a:lnTo>
                <a:lnTo>
                  <a:pt x="104" y="153"/>
                </a:lnTo>
                <a:lnTo>
                  <a:pt x="0" y="153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Freeform 221">
            <a:extLst>
              <a:ext uri="{FF2B5EF4-FFF2-40B4-BE49-F238E27FC236}">
                <a16:creationId xmlns:a16="http://schemas.microsoft.com/office/drawing/2014/main" id="{051FBC18-6049-4733-845B-437A01E01244}"/>
              </a:ext>
            </a:extLst>
          </p:cNvPr>
          <p:cNvSpPr>
            <a:spLocks/>
          </p:cNvSpPr>
          <p:nvPr/>
        </p:nvSpPr>
        <p:spPr bwMode="auto">
          <a:xfrm>
            <a:off x="1345781" y="1298700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Line 222">
            <a:extLst>
              <a:ext uri="{FF2B5EF4-FFF2-40B4-BE49-F238E27FC236}">
                <a16:creationId xmlns:a16="http://schemas.microsoft.com/office/drawing/2014/main" id="{84ECA29D-DCA2-447D-8CA1-36DC10C1E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9305" y="1424106"/>
            <a:ext cx="0" cy="29170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Rectangle 223">
            <a:extLst>
              <a:ext uri="{FF2B5EF4-FFF2-40B4-BE49-F238E27FC236}">
                <a16:creationId xmlns:a16="http://schemas.microsoft.com/office/drawing/2014/main" id="{98739EDD-E63E-40BB-8B26-421AE80B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84" y="1058794"/>
            <a:ext cx="283525" cy="28352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Freeform 224">
            <a:extLst>
              <a:ext uri="{FF2B5EF4-FFF2-40B4-BE49-F238E27FC236}">
                <a16:creationId xmlns:a16="http://schemas.microsoft.com/office/drawing/2014/main" id="{00BEF07E-B857-40BE-803E-D58953732DA4}"/>
              </a:ext>
            </a:extLst>
          </p:cNvPr>
          <p:cNvSpPr>
            <a:spLocks/>
          </p:cNvSpPr>
          <p:nvPr/>
        </p:nvSpPr>
        <p:spPr bwMode="auto">
          <a:xfrm>
            <a:off x="1629308" y="933390"/>
            <a:ext cx="122680" cy="408930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Freeform 225">
            <a:extLst>
              <a:ext uri="{FF2B5EF4-FFF2-40B4-BE49-F238E27FC236}">
                <a16:creationId xmlns:a16="http://schemas.microsoft.com/office/drawing/2014/main" id="{DA56E033-150A-4F23-BB01-5693F1921256}"/>
              </a:ext>
            </a:extLst>
          </p:cNvPr>
          <p:cNvSpPr>
            <a:spLocks/>
          </p:cNvSpPr>
          <p:nvPr/>
        </p:nvSpPr>
        <p:spPr bwMode="auto">
          <a:xfrm>
            <a:off x="1345781" y="933390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Freeform 226">
            <a:extLst>
              <a:ext uri="{FF2B5EF4-FFF2-40B4-BE49-F238E27FC236}">
                <a16:creationId xmlns:a16="http://schemas.microsoft.com/office/drawing/2014/main" id="{078EFECC-AF0D-448B-97B9-A8D8724F1C08}"/>
              </a:ext>
            </a:extLst>
          </p:cNvPr>
          <p:cNvSpPr>
            <a:spLocks/>
          </p:cNvSpPr>
          <p:nvPr/>
        </p:nvSpPr>
        <p:spPr bwMode="auto">
          <a:xfrm>
            <a:off x="1345781" y="933390"/>
            <a:ext cx="406205" cy="408930"/>
          </a:xfrm>
          <a:custGeom>
            <a:avLst/>
            <a:gdLst>
              <a:gd name="T0" fmla="*/ 0 w 149"/>
              <a:gd name="T1" fmla="*/ 46 h 150"/>
              <a:gd name="T2" fmla="*/ 46 w 149"/>
              <a:gd name="T3" fmla="*/ 0 h 150"/>
              <a:gd name="T4" fmla="*/ 149 w 149"/>
              <a:gd name="T5" fmla="*/ 0 h 150"/>
              <a:gd name="T6" fmla="*/ 149 w 149"/>
              <a:gd name="T7" fmla="*/ 104 h 150"/>
              <a:gd name="T8" fmla="*/ 104 w 149"/>
              <a:gd name="T9" fmla="*/ 150 h 150"/>
              <a:gd name="T10" fmla="*/ 0 w 149"/>
              <a:gd name="T11" fmla="*/ 150 h 150"/>
              <a:gd name="T12" fmla="*/ 0 w 149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0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" name="Freeform 227">
            <a:extLst>
              <a:ext uri="{FF2B5EF4-FFF2-40B4-BE49-F238E27FC236}">
                <a16:creationId xmlns:a16="http://schemas.microsoft.com/office/drawing/2014/main" id="{073E3C0E-A0CF-41AD-B4B9-A6D7847976A1}"/>
              </a:ext>
            </a:extLst>
          </p:cNvPr>
          <p:cNvSpPr>
            <a:spLocks/>
          </p:cNvSpPr>
          <p:nvPr/>
        </p:nvSpPr>
        <p:spPr bwMode="auto">
          <a:xfrm>
            <a:off x="1345781" y="933390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Line 228">
            <a:extLst>
              <a:ext uri="{FF2B5EF4-FFF2-40B4-BE49-F238E27FC236}">
                <a16:creationId xmlns:a16="http://schemas.microsoft.com/office/drawing/2014/main" id="{66D3D290-C60A-4691-A4A9-5871652A9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9305" y="1058794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Rectangle 229">
            <a:extLst>
              <a:ext uri="{FF2B5EF4-FFF2-40B4-BE49-F238E27FC236}">
                <a16:creationId xmlns:a16="http://schemas.microsoft.com/office/drawing/2014/main" id="{90AC1429-4C05-4CC5-B14B-DB813E5E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50" y="2525493"/>
            <a:ext cx="291705" cy="28352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Freeform 230">
            <a:extLst>
              <a:ext uri="{FF2B5EF4-FFF2-40B4-BE49-F238E27FC236}">
                <a16:creationId xmlns:a16="http://schemas.microsoft.com/office/drawing/2014/main" id="{D322238E-20B0-4901-974F-9AF3DD29A578}"/>
              </a:ext>
            </a:extLst>
          </p:cNvPr>
          <p:cNvSpPr>
            <a:spLocks/>
          </p:cNvSpPr>
          <p:nvPr/>
        </p:nvSpPr>
        <p:spPr bwMode="auto">
          <a:xfrm>
            <a:off x="2019154" y="2402810"/>
            <a:ext cx="122680" cy="406206"/>
          </a:xfrm>
          <a:custGeom>
            <a:avLst/>
            <a:gdLst>
              <a:gd name="T0" fmla="*/ 0 w 45"/>
              <a:gd name="T1" fmla="*/ 45 h 149"/>
              <a:gd name="T2" fmla="*/ 45 w 45"/>
              <a:gd name="T3" fmla="*/ 0 h 149"/>
              <a:gd name="T4" fmla="*/ 45 w 45"/>
              <a:gd name="T5" fmla="*/ 103 h 149"/>
              <a:gd name="T6" fmla="*/ 0 w 45"/>
              <a:gd name="T7" fmla="*/ 149 h 149"/>
              <a:gd name="T8" fmla="*/ 0 w 45"/>
              <a:gd name="T9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5"/>
                </a:moveTo>
                <a:lnTo>
                  <a:pt x="45" y="0"/>
                </a:lnTo>
                <a:lnTo>
                  <a:pt x="45" y="103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Freeform 231">
            <a:extLst>
              <a:ext uri="{FF2B5EF4-FFF2-40B4-BE49-F238E27FC236}">
                <a16:creationId xmlns:a16="http://schemas.microsoft.com/office/drawing/2014/main" id="{E9DD5D55-10D7-4828-BDB2-F86448C322BF}"/>
              </a:ext>
            </a:extLst>
          </p:cNvPr>
          <p:cNvSpPr>
            <a:spLocks/>
          </p:cNvSpPr>
          <p:nvPr/>
        </p:nvSpPr>
        <p:spPr bwMode="auto">
          <a:xfrm>
            <a:off x="1727450" y="2402812"/>
            <a:ext cx="414383" cy="122680"/>
          </a:xfrm>
          <a:custGeom>
            <a:avLst/>
            <a:gdLst>
              <a:gd name="T0" fmla="*/ 0 w 152"/>
              <a:gd name="T1" fmla="*/ 45 h 45"/>
              <a:gd name="T2" fmla="*/ 46 w 152"/>
              <a:gd name="T3" fmla="*/ 0 h 45"/>
              <a:gd name="T4" fmla="*/ 152 w 152"/>
              <a:gd name="T5" fmla="*/ 0 h 45"/>
              <a:gd name="T6" fmla="*/ 107 w 152"/>
              <a:gd name="T7" fmla="*/ 45 h 45"/>
              <a:gd name="T8" fmla="*/ 0 w 152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46" y="0"/>
                </a:lnTo>
                <a:lnTo>
                  <a:pt x="152" y="0"/>
                </a:lnTo>
                <a:lnTo>
                  <a:pt x="107" y="45"/>
                </a:lnTo>
                <a:lnTo>
                  <a:pt x="0" y="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Freeform 232">
            <a:extLst>
              <a:ext uri="{FF2B5EF4-FFF2-40B4-BE49-F238E27FC236}">
                <a16:creationId xmlns:a16="http://schemas.microsoft.com/office/drawing/2014/main" id="{8A3F6284-92B0-439C-9005-EC29455692FC}"/>
              </a:ext>
            </a:extLst>
          </p:cNvPr>
          <p:cNvSpPr>
            <a:spLocks/>
          </p:cNvSpPr>
          <p:nvPr/>
        </p:nvSpPr>
        <p:spPr bwMode="auto">
          <a:xfrm>
            <a:off x="1727450" y="2402810"/>
            <a:ext cx="414383" cy="406206"/>
          </a:xfrm>
          <a:custGeom>
            <a:avLst/>
            <a:gdLst>
              <a:gd name="T0" fmla="*/ 0 w 152"/>
              <a:gd name="T1" fmla="*/ 45 h 149"/>
              <a:gd name="T2" fmla="*/ 46 w 152"/>
              <a:gd name="T3" fmla="*/ 0 h 149"/>
              <a:gd name="T4" fmla="*/ 152 w 152"/>
              <a:gd name="T5" fmla="*/ 0 h 149"/>
              <a:gd name="T6" fmla="*/ 152 w 152"/>
              <a:gd name="T7" fmla="*/ 103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5"/>
                </a:moveTo>
                <a:lnTo>
                  <a:pt x="46" y="0"/>
                </a:lnTo>
                <a:lnTo>
                  <a:pt x="152" y="0"/>
                </a:lnTo>
                <a:lnTo>
                  <a:pt x="152" y="103"/>
                </a:lnTo>
                <a:lnTo>
                  <a:pt x="107" y="149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Freeform 233">
            <a:extLst>
              <a:ext uri="{FF2B5EF4-FFF2-40B4-BE49-F238E27FC236}">
                <a16:creationId xmlns:a16="http://schemas.microsoft.com/office/drawing/2014/main" id="{6CF3EFC3-A29F-4A1A-AC6B-241D98CE7A61}"/>
              </a:ext>
            </a:extLst>
          </p:cNvPr>
          <p:cNvSpPr>
            <a:spLocks/>
          </p:cNvSpPr>
          <p:nvPr/>
        </p:nvSpPr>
        <p:spPr bwMode="auto">
          <a:xfrm>
            <a:off x="1727450" y="2402812"/>
            <a:ext cx="414383" cy="122680"/>
          </a:xfrm>
          <a:custGeom>
            <a:avLst/>
            <a:gdLst>
              <a:gd name="T0" fmla="*/ 0 w 152"/>
              <a:gd name="T1" fmla="*/ 45 h 45"/>
              <a:gd name="T2" fmla="*/ 107 w 152"/>
              <a:gd name="T3" fmla="*/ 45 h 45"/>
              <a:gd name="T4" fmla="*/ 152 w 152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107" y="45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Line 234">
            <a:extLst>
              <a:ext uri="{FF2B5EF4-FFF2-40B4-BE49-F238E27FC236}">
                <a16:creationId xmlns:a16="http://schemas.microsoft.com/office/drawing/2014/main" id="{D281034D-6524-484E-ACF0-1FBC8E8CD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152" y="2525493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Rectangle 235">
            <a:extLst>
              <a:ext uri="{FF2B5EF4-FFF2-40B4-BE49-F238E27FC236}">
                <a16:creationId xmlns:a16="http://schemas.microsoft.com/office/drawing/2014/main" id="{04AE5E67-3C4C-43EF-88A9-53F8E281A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50" y="2162908"/>
            <a:ext cx="291705" cy="280799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Freeform 236">
            <a:extLst>
              <a:ext uri="{FF2B5EF4-FFF2-40B4-BE49-F238E27FC236}">
                <a16:creationId xmlns:a16="http://schemas.microsoft.com/office/drawing/2014/main" id="{829A1046-273E-472D-B008-F08604F64170}"/>
              </a:ext>
            </a:extLst>
          </p:cNvPr>
          <p:cNvSpPr>
            <a:spLocks/>
          </p:cNvSpPr>
          <p:nvPr/>
        </p:nvSpPr>
        <p:spPr bwMode="auto">
          <a:xfrm>
            <a:off x="2019154" y="2037499"/>
            <a:ext cx="122680" cy="406206"/>
          </a:xfrm>
          <a:custGeom>
            <a:avLst/>
            <a:gdLst>
              <a:gd name="T0" fmla="*/ 0 w 45"/>
              <a:gd name="T1" fmla="*/ 46 h 149"/>
              <a:gd name="T2" fmla="*/ 45 w 45"/>
              <a:gd name="T3" fmla="*/ 0 h 149"/>
              <a:gd name="T4" fmla="*/ 45 w 45"/>
              <a:gd name="T5" fmla="*/ 104 h 149"/>
              <a:gd name="T6" fmla="*/ 0 w 45"/>
              <a:gd name="T7" fmla="*/ 149 h 149"/>
              <a:gd name="T8" fmla="*/ 0 w 45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Freeform 237">
            <a:extLst>
              <a:ext uri="{FF2B5EF4-FFF2-40B4-BE49-F238E27FC236}">
                <a16:creationId xmlns:a16="http://schemas.microsoft.com/office/drawing/2014/main" id="{22B2A557-0ADA-4167-A46A-1CCF482EE7C8}"/>
              </a:ext>
            </a:extLst>
          </p:cNvPr>
          <p:cNvSpPr>
            <a:spLocks/>
          </p:cNvSpPr>
          <p:nvPr/>
        </p:nvSpPr>
        <p:spPr bwMode="auto">
          <a:xfrm>
            <a:off x="1727450" y="2037501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Freeform 238">
            <a:extLst>
              <a:ext uri="{FF2B5EF4-FFF2-40B4-BE49-F238E27FC236}">
                <a16:creationId xmlns:a16="http://schemas.microsoft.com/office/drawing/2014/main" id="{B4590517-38C1-42F9-9148-C7BBE937EC65}"/>
              </a:ext>
            </a:extLst>
          </p:cNvPr>
          <p:cNvSpPr>
            <a:spLocks/>
          </p:cNvSpPr>
          <p:nvPr/>
        </p:nvSpPr>
        <p:spPr bwMode="auto">
          <a:xfrm>
            <a:off x="1727450" y="2037499"/>
            <a:ext cx="414383" cy="406206"/>
          </a:xfrm>
          <a:custGeom>
            <a:avLst/>
            <a:gdLst>
              <a:gd name="T0" fmla="*/ 0 w 152"/>
              <a:gd name="T1" fmla="*/ 46 h 149"/>
              <a:gd name="T2" fmla="*/ 46 w 152"/>
              <a:gd name="T3" fmla="*/ 0 h 149"/>
              <a:gd name="T4" fmla="*/ 152 w 152"/>
              <a:gd name="T5" fmla="*/ 0 h 149"/>
              <a:gd name="T6" fmla="*/ 152 w 152"/>
              <a:gd name="T7" fmla="*/ 104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Freeform 239">
            <a:extLst>
              <a:ext uri="{FF2B5EF4-FFF2-40B4-BE49-F238E27FC236}">
                <a16:creationId xmlns:a16="http://schemas.microsoft.com/office/drawing/2014/main" id="{7DC0263D-E73A-4AFE-BB95-FCBF2CF67136}"/>
              </a:ext>
            </a:extLst>
          </p:cNvPr>
          <p:cNvSpPr>
            <a:spLocks/>
          </p:cNvSpPr>
          <p:nvPr/>
        </p:nvSpPr>
        <p:spPr bwMode="auto">
          <a:xfrm>
            <a:off x="1727450" y="2037501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Line 240">
            <a:extLst>
              <a:ext uri="{FF2B5EF4-FFF2-40B4-BE49-F238E27FC236}">
                <a16:creationId xmlns:a16="http://schemas.microsoft.com/office/drawing/2014/main" id="{C9B368F0-50A9-47D1-8254-26592787F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152" y="2162908"/>
            <a:ext cx="0" cy="280799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tangle 241">
            <a:extLst>
              <a:ext uri="{FF2B5EF4-FFF2-40B4-BE49-F238E27FC236}">
                <a16:creationId xmlns:a16="http://schemas.microsoft.com/office/drawing/2014/main" id="{F66035C1-07BA-4FEF-A076-67799DDC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49" y="1792140"/>
            <a:ext cx="288978" cy="28625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Freeform 242">
            <a:extLst>
              <a:ext uri="{FF2B5EF4-FFF2-40B4-BE49-F238E27FC236}">
                <a16:creationId xmlns:a16="http://schemas.microsoft.com/office/drawing/2014/main" id="{71A44D33-A012-4901-B83C-6A81694E6719}"/>
              </a:ext>
            </a:extLst>
          </p:cNvPr>
          <p:cNvSpPr>
            <a:spLocks/>
          </p:cNvSpPr>
          <p:nvPr/>
        </p:nvSpPr>
        <p:spPr bwMode="auto">
          <a:xfrm>
            <a:off x="2016428" y="1664011"/>
            <a:ext cx="125404" cy="414382"/>
          </a:xfrm>
          <a:custGeom>
            <a:avLst/>
            <a:gdLst>
              <a:gd name="T0" fmla="*/ 0 w 46"/>
              <a:gd name="T1" fmla="*/ 47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Freeform 243">
            <a:extLst>
              <a:ext uri="{FF2B5EF4-FFF2-40B4-BE49-F238E27FC236}">
                <a16:creationId xmlns:a16="http://schemas.microsoft.com/office/drawing/2014/main" id="{51CF96D0-CDD1-41D4-BEB3-F3397EB93A0D}"/>
              </a:ext>
            </a:extLst>
          </p:cNvPr>
          <p:cNvSpPr>
            <a:spLocks/>
          </p:cNvSpPr>
          <p:nvPr/>
        </p:nvSpPr>
        <p:spPr bwMode="auto">
          <a:xfrm>
            <a:off x="1727450" y="1664010"/>
            <a:ext cx="414383" cy="128133"/>
          </a:xfrm>
          <a:custGeom>
            <a:avLst/>
            <a:gdLst>
              <a:gd name="T0" fmla="*/ 0 w 152"/>
              <a:gd name="T1" fmla="*/ 47 h 47"/>
              <a:gd name="T2" fmla="*/ 47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Freeform 244">
            <a:extLst>
              <a:ext uri="{FF2B5EF4-FFF2-40B4-BE49-F238E27FC236}">
                <a16:creationId xmlns:a16="http://schemas.microsoft.com/office/drawing/2014/main" id="{1E525EF7-078F-4C8F-9C32-D1F0B7CEEEF7}"/>
              </a:ext>
            </a:extLst>
          </p:cNvPr>
          <p:cNvSpPr>
            <a:spLocks/>
          </p:cNvSpPr>
          <p:nvPr/>
        </p:nvSpPr>
        <p:spPr bwMode="auto">
          <a:xfrm>
            <a:off x="1727450" y="1664011"/>
            <a:ext cx="414383" cy="414382"/>
          </a:xfrm>
          <a:custGeom>
            <a:avLst/>
            <a:gdLst>
              <a:gd name="T0" fmla="*/ 0 w 152"/>
              <a:gd name="T1" fmla="*/ 47 h 152"/>
              <a:gd name="T2" fmla="*/ 47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Freeform 245">
            <a:extLst>
              <a:ext uri="{FF2B5EF4-FFF2-40B4-BE49-F238E27FC236}">
                <a16:creationId xmlns:a16="http://schemas.microsoft.com/office/drawing/2014/main" id="{AE6AF497-1175-481D-A44F-92DF8ECD8DD0}"/>
              </a:ext>
            </a:extLst>
          </p:cNvPr>
          <p:cNvSpPr>
            <a:spLocks/>
          </p:cNvSpPr>
          <p:nvPr/>
        </p:nvSpPr>
        <p:spPr bwMode="auto">
          <a:xfrm>
            <a:off x="1727450" y="1664010"/>
            <a:ext cx="414383" cy="128133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8" name="Line 246">
            <a:extLst>
              <a:ext uri="{FF2B5EF4-FFF2-40B4-BE49-F238E27FC236}">
                <a16:creationId xmlns:a16="http://schemas.microsoft.com/office/drawing/2014/main" id="{56AE2409-BF50-4D66-AFAC-7116BA271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426" y="1792140"/>
            <a:ext cx="0" cy="286252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Rectangle 247">
            <a:extLst>
              <a:ext uri="{FF2B5EF4-FFF2-40B4-BE49-F238E27FC236}">
                <a16:creationId xmlns:a16="http://schemas.microsoft.com/office/drawing/2014/main" id="{371063E6-A1C5-4C41-83B7-A6C6A781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49" y="1426830"/>
            <a:ext cx="288978" cy="28897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Freeform 248">
            <a:extLst>
              <a:ext uri="{FF2B5EF4-FFF2-40B4-BE49-F238E27FC236}">
                <a16:creationId xmlns:a16="http://schemas.microsoft.com/office/drawing/2014/main" id="{95FE0FC3-2630-4759-81C1-385755FF3D39}"/>
              </a:ext>
            </a:extLst>
          </p:cNvPr>
          <p:cNvSpPr>
            <a:spLocks/>
          </p:cNvSpPr>
          <p:nvPr/>
        </p:nvSpPr>
        <p:spPr bwMode="auto">
          <a:xfrm>
            <a:off x="2016428" y="1298700"/>
            <a:ext cx="125404" cy="417110"/>
          </a:xfrm>
          <a:custGeom>
            <a:avLst/>
            <a:gdLst>
              <a:gd name="T0" fmla="*/ 0 w 46"/>
              <a:gd name="T1" fmla="*/ 47 h 153"/>
              <a:gd name="T2" fmla="*/ 46 w 46"/>
              <a:gd name="T3" fmla="*/ 0 h 153"/>
              <a:gd name="T4" fmla="*/ 46 w 46"/>
              <a:gd name="T5" fmla="*/ 106 h 153"/>
              <a:gd name="T6" fmla="*/ 0 w 46"/>
              <a:gd name="T7" fmla="*/ 153 h 153"/>
              <a:gd name="T8" fmla="*/ 0 w 46"/>
              <a:gd name="T9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3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1" name="Freeform 249">
            <a:extLst>
              <a:ext uri="{FF2B5EF4-FFF2-40B4-BE49-F238E27FC236}">
                <a16:creationId xmlns:a16="http://schemas.microsoft.com/office/drawing/2014/main" id="{D1D18D64-2CF5-4FAC-A799-EADCFF2CB056}"/>
              </a:ext>
            </a:extLst>
          </p:cNvPr>
          <p:cNvSpPr>
            <a:spLocks/>
          </p:cNvSpPr>
          <p:nvPr/>
        </p:nvSpPr>
        <p:spPr bwMode="auto">
          <a:xfrm>
            <a:off x="1727450" y="1298699"/>
            <a:ext cx="414383" cy="128133"/>
          </a:xfrm>
          <a:custGeom>
            <a:avLst/>
            <a:gdLst>
              <a:gd name="T0" fmla="*/ 0 w 152"/>
              <a:gd name="T1" fmla="*/ 47 h 47"/>
              <a:gd name="T2" fmla="*/ 47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Freeform 250">
            <a:extLst>
              <a:ext uri="{FF2B5EF4-FFF2-40B4-BE49-F238E27FC236}">
                <a16:creationId xmlns:a16="http://schemas.microsoft.com/office/drawing/2014/main" id="{2BB06329-DE5D-42A1-BC3B-A9529A99DE70}"/>
              </a:ext>
            </a:extLst>
          </p:cNvPr>
          <p:cNvSpPr>
            <a:spLocks/>
          </p:cNvSpPr>
          <p:nvPr/>
        </p:nvSpPr>
        <p:spPr bwMode="auto">
          <a:xfrm>
            <a:off x="1727450" y="1298700"/>
            <a:ext cx="414383" cy="417110"/>
          </a:xfrm>
          <a:custGeom>
            <a:avLst/>
            <a:gdLst>
              <a:gd name="T0" fmla="*/ 0 w 152"/>
              <a:gd name="T1" fmla="*/ 47 h 153"/>
              <a:gd name="T2" fmla="*/ 47 w 152"/>
              <a:gd name="T3" fmla="*/ 0 h 153"/>
              <a:gd name="T4" fmla="*/ 152 w 152"/>
              <a:gd name="T5" fmla="*/ 0 h 153"/>
              <a:gd name="T6" fmla="*/ 152 w 152"/>
              <a:gd name="T7" fmla="*/ 106 h 153"/>
              <a:gd name="T8" fmla="*/ 106 w 152"/>
              <a:gd name="T9" fmla="*/ 153 h 153"/>
              <a:gd name="T10" fmla="*/ 0 w 152"/>
              <a:gd name="T11" fmla="*/ 153 h 153"/>
              <a:gd name="T12" fmla="*/ 0 w 152"/>
              <a:gd name="T1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3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3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Freeform 251">
            <a:extLst>
              <a:ext uri="{FF2B5EF4-FFF2-40B4-BE49-F238E27FC236}">
                <a16:creationId xmlns:a16="http://schemas.microsoft.com/office/drawing/2014/main" id="{75350E77-ED21-4E91-8FD7-F967902B5062}"/>
              </a:ext>
            </a:extLst>
          </p:cNvPr>
          <p:cNvSpPr>
            <a:spLocks/>
          </p:cNvSpPr>
          <p:nvPr/>
        </p:nvSpPr>
        <p:spPr bwMode="auto">
          <a:xfrm>
            <a:off x="1727450" y="1298699"/>
            <a:ext cx="414383" cy="128133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Line 252">
            <a:extLst>
              <a:ext uri="{FF2B5EF4-FFF2-40B4-BE49-F238E27FC236}">
                <a16:creationId xmlns:a16="http://schemas.microsoft.com/office/drawing/2014/main" id="{29C6367C-D28A-496E-8BD7-F60691951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426" y="1426830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5" name="Rectangle 253">
            <a:extLst>
              <a:ext uri="{FF2B5EF4-FFF2-40B4-BE49-F238E27FC236}">
                <a16:creationId xmlns:a16="http://schemas.microsoft.com/office/drawing/2014/main" id="{E7314877-42B9-41AC-B185-A3E0F879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50" y="1058794"/>
            <a:ext cx="291705" cy="28352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Freeform 254">
            <a:extLst>
              <a:ext uri="{FF2B5EF4-FFF2-40B4-BE49-F238E27FC236}">
                <a16:creationId xmlns:a16="http://schemas.microsoft.com/office/drawing/2014/main" id="{2FB74792-7202-4D4B-95C0-8EDE8FCB2E5D}"/>
              </a:ext>
            </a:extLst>
          </p:cNvPr>
          <p:cNvSpPr>
            <a:spLocks/>
          </p:cNvSpPr>
          <p:nvPr/>
        </p:nvSpPr>
        <p:spPr bwMode="auto">
          <a:xfrm>
            <a:off x="2019154" y="933390"/>
            <a:ext cx="122680" cy="408930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7" name="Freeform 255">
            <a:extLst>
              <a:ext uri="{FF2B5EF4-FFF2-40B4-BE49-F238E27FC236}">
                <a16:creationId xmlns:a16="http://schemas.microsoft.com/office/drawing/2014/main" id="{B8AC5A7D-FEE0-4856-84C1-5E75E1037491}"/>
              </a:ext>
            </a:extLst>
          </p:cNvPr>
          <p:cNvSpPr>
            <a:spLocks/>
          </p:cNvSpPr>
          <p:nvPr/>
        </p:nvSpPr>
        <p:spPr bwMode="auto">
          <a:xfrm>
            <a:off x="1727450" y="933390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Freeform 256">
            <a:extLst>
              <a:ext uri="{FF2B5EF4-FFF2-40B4-BE49-F238E27FC236}">
                <a16:creationId xmlns:a16="http://schemas.microsoft.com/office/drawing/2014/main" id="{A5A20949-C40B-40A5-AE0C-7F8F726E0C31}"/>
              </a:ext>
            </a:extLst>
          </p:cNvPr>
          <p:cNvSpPr>
            <a:spLocks/>
          </p:cNvSpPr>
          <p:nvPr/>
        </p:nvSpPr>
        <p:spPr bwMode="auto">
          <a:xfrm>
            <a:off x="1727450" y="933390"/>
            <a:ext cx="414383" cy="408930"/>
          </a:xfrm>
          <a:custGeom>
            <a:avLst/>
            <a:gdLst>
              <a:gd name="T0" fmla="*/ 0 w 152"/>
              <a:gd name="T1" fmla="*/ 46 h 150"/>
              <a:gd name="T2" fmla="*/ 46 w 152"/>
              <a:gd name="T3" fmla="*/ 0 h 150"/>
              <a:gd name="T4" fmla="*/ 152 w 152"/>
              <a:gd name="T5" fmla="*/ 0 h 150"/>
              <a:gd name="T6" fmla="*/ 152 w 152"/>
              <a:gd name="T7" fmla="*/ 104 h 150"/>
              <a:gd name="T8" fmla="*/ 107 w 152"/>
              <a:gd name="T9" fmla="*/ 150 h 150"/>
              <a:gd name="T10" fmla="*/ 0 w 152"/>
              <a:gd name="T11" fmla="*/ 150 h 150"/>
              <a:gd name="T12" fmla="*/ 0 w 152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0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Freeform 257">
            <a:extLst>
              <a:ext uri="{FF2B5EF4-FFF2-40B4-BE49-F238E27FC236}">
                <a16:creationId xmlns:a16="http://schemas.microsoft.com/office/drawing/2014/main" id="{44D3E8C4-6BFB-4E9F-91FB-C9F16E233231}"/>
              </a:ext>
            </a:extLst>
          </p:cNvPr>
          <p:cNvSpPr>
            <a:spLocks/>
          </p:cNvSpPr>
          <p:nvPr/>
        </p:nvSpPr>
        <p:spPr bwMode="auto">
          <a:xfrm>
            <a:off x="1727450" y="933390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Line 258">
            <a:extLst>
              <a:ext uri="{FF2B5EF4-FFF2-40B4-BE49-F238E27FC236}">
                <a16:creationId xmlns:a16="http://schemas.microsoft.com/office/drawing/2014/main" id="{36040D10-8F83-4218-BACB-D742C7F25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152" y="1058794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Rectangle 259">
            <a:extLst>
              <a:ext uri="{FF2B5EF4-FFF2-40B4-BE49-F238E27FC236}">
                <a16:creationId xmlns:a16="http://schemas.microsoft.com/office/drawing/2014/main" id="{99D1DE7B-E537-4C1C-968B-B144133E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118" y="2525493"/>
            <a:ext cx="291705" cy="28352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Freeform 260">
            <a:extLst>
              <a:ext uri="{FF2B5EF4-FFF2-40B4-BE49-F238E27FC236}">
                <a16:creationId xmlns:a16="http://schemas.microsoft.com/office/drawing/2014/main" id="{BE071DA1-DF0C-4049-8C2B-E86E3C0FE662}"/>
              </a:ext>
            </a:extLst>
          </p:cNvPr>
          <p:cNvSpPr>
            <a:spLocks/>
          </p:cNvSpPr>
          <p:nvPr/>
        </p:nvSpPr>
        <p:spPr bwMode="auto">
          <a:xfrm>
            <a:off x="2400822" y="2402810"/>
            <a:ext cx="122680" cy="406206"/>
          </a:xfrm>
          <a:custGeom>
            <a:avLst/>
            <a:gdLst>
              <a:gd name="T0" fmla="*/ 0 w 45"/>
              <a:gd name="T1" fmla="*/ 45 h 149"/>
              <a:gd name="T2" fmla="*/ 45 w 45"/>
              <a:gd name="T3" fmla="*/ 0 h 149"/>
              <a:gd name="T4" fmla="*/ 45 w 45"/>
              <a:gd name="T5" fmla="*/ 103 h 149"/>
              <a:gd name="T6" fmla="*/ 0 w 45"/>
              <a:gd name="T7" fmla="*/ 149 h 149"/>
              <a:gd name="T8" fmla="*/ 0 w 45"/>
              <a:gd name="T9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5"/>
                </a:moveTo>
                <a:lnTo>
                  <a:pt x="45" y="0"/>
                </a:lnTo>
                <a:lnTo>
                  <a:pt x="45" y="103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Freeform 261">
            <a:extLst>
              <a:ext uri="{FF2B5EF4-FFF2-40B4-BE49-F238E27FC236}">
                <a16:creationId xmlns:a16="http://schemas.microsoft.com/office/drawing/2014/main" id="{054DD711-384F-4D0E-8783-9EB90EB23D39}"/>
              </a:ext>
            </a:extLst>
          </p:cNvPr>
          <p:cNvSpPr>
            <a:spLocks/>
          </p:cNvSpPr>
          <p:nvPr/>
        </p:nvSpPr>
        <p:spPr bwMode="auto">
          <a:xfrm>
            <a:off x="2109118" y="2402812"/>
            <a:ext cx="414383" cy="122680"/>
          </a:xfrm>
          <a:custGeom>
            <a:avLst/>
            <a:gdLst>
              <a:gd name="T0" fmla="*/ 0 w 152"/>
              <a:gd name="T1" fmla="*/ 45 h 45"/>
              <a:gd name="T2" fmla="*/ 46 w 152"/>
              <a:gd name="T3" fmla="*/ 0 h 45"/>
              <a:gd name="T4" fmla="*/ 152 w 152"/>
              <a:gd name="T5" fmla="*/ 0 h 45"/>
              <a:gd name="T6" fmla="*/ 107 w 152"/>
              <a:gd name="T7" fmla="*/ 45 h 45"/>
              <a:gd name="T8" fmla="*/ 0 w 152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46" y="0"/>
                </a:lnTo>
                <a:lnTo>
                  <a:pt x="152" y="0"/>
                </a:lnTo>
                <a:lnTo>
                  <a:pt x="107" y="45"/>
                </a:lnTo>
                <a:lnTo>
                  <a:pt x="0" y="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Freeform 262">
            <a:extLst>
              <a:ext uri="{FF2B5EF4-FFF2-40B4-BE49-F238E27FC236}">
                <a16:creationId xmlns:a16="http://schemas.microsoft.com/office/drawing/2014/main" id="{E9098FB0-99C8-4B10-84D2-8DDF582A93CC}"/>
              </a:ext>
            </a:extLst>
          </p:cNvPr>
          <p:cNvSpPr>
            <a:spLocks/>
          </p:cNvSpPr>
          <p:nvPr/>
        </p:nvSpPr>
        <p:spPr bwMode="auto">
          <a:xfrm>
            <a:off x="2109118" y="2402810"/>
            <a:ext cx="414383" cy="406206"/>
          </a:xfrm>
          <a:custGeom>
            <a:avLst/>
            <a:gdLst>
              <a:gd name="T0" fmla="*/ 0 w 152"/>
              <a:gd name="T1" fmla="*/ 45 h 149"/>
              <a:gd name="T2" fmla="*/ 46 w 152"/>
              <a:gd name="T3" fmla="*/ 0 h 149"/>
              <a:gd name="T4" fmla="*/ 152 w 152"/>
              <a:gd name="T5" fmla="*/ 0 h 149"/>
              <a:gd name="T6" fmla="*/ 152 w 152"/>
              <a:gd name="T7" fmla="*/ 103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5"/>
                </a:moveTo>
                <a:lnTo>
                  <a:pt x="46" y="0"/>
                </a:lnTo>
                <a:lnTo>
                  <a:pt x="152" y="0"/>
                </a:lnTo>
                <a:lnTo>
                  <a:pt x="152" y="103"/>
                </a:lnTo>
                <a:lnTo>
                  <a:pt x="107" y="149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Freeform 263">
            <a:extLst>
              <a:ext uri="{FF2B5EF4-FFF2-40B4-BE49-F238E27FC236}">
                <a16:creationId xmlns:a16="http://schemas.microsoft.com/office/drawing/2014/main" id="{895243DD-5AA1-4868-8BEC-16CC93409176}"/>
              </a:ext>
            </a:extLst>
          </p:cNvPr>
          <p:cNvSpPr>
            <a:spLocks/>
          </p:cNvSpPr>
          <p:nvPr/>
        </p:nvSpPr>
        <p:spPr bwMode="auto">
          <a:xfrm>
            <a:off x="2109118" y="2402812"/>
            <a:ext cx="414383" cy="122680"/>
          </a:xfrm>
          <a:custGeom>
            <a:avLst/>
            <a:gdLst>
              <a:gd name="T0" fmla="*/ 0 w 152"/>
              <a:gd name="T1" fmla="*/ 45 h 45"/>
              <a:gd name="T2" fmla="*/ 107 w 152"/>
              <a:gd name="T3" fmla="*/ 45 h 45"/>
              <a:gd name="T4" fmla="*/ 152 w 152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107" y="45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Line 264">
            <a:extLst>
              <a:ext uri="{FF2B5EF4-FFF2-40B4-BE49-F238E27FC236}">
                <a16:creationId xmlns:a16="http://schemas.microsoft.com/office/drawing/2014/main" id="{6FBBCE03-D588-41F7-9EC1-EACA3CB8F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820" y="2525493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angle 265">
            <a:extLst>
              <a:ext uri="{FF2B5EF4-FFF2-40B4-BE49-F238E27FC236}">
                <a16:creationId xmlns:a16="http://schemas.microsoft.com/office/drawing/2014/main" id="{F9B87289-766C-4D8C-BADE-B08E740A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118" y="2162908"/>
            <a:ext cx="291705" cy="280799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Freeform 266">
            <a:extLst>
              <a:ext uri="{FF2B5EF4-FFF2-40B4-BE49-F238E27FC236}">
                <a16:creationId xmlns:a16="http://schemas.microsoft.com/office/drawing/2014/main" id="{4C0AC4CD-6B5C-423E-8BFD-659B0D45AC5F}"/>
              </a:ext>
            </a:extLst>
          </p:cNvPr>
          <p:cNvSpPr>
            <a:spLocks/>
          </p:cNvSpPr>
          <p:nvPr/>
        </p:nvSpPr>
        <p:spPr bwMode="auto">
          <a:xfrm>
            <a:off x="2400822" y="2037499"/>
            <a:ext cx="122680" cy="406206"/>
          </a:xfrm>
          <a:custGeom>
            <a:avLst/>
            <a:gdLst>
              <a:gd name="T0" fmla="*/ 0 w 45"/>
              <a:gd name="T1" fmla="*/ 46 h 149"/>
              <a:gd name="T2" fmla="*/ 45 w 45"/>
              <a:gd name="T3" fmla="*/ 0 h 149"/>
              <a:gd name="T4" fmla="*/ 45 w 45"/>
              <a:gd name="T5" fmla="*/ 104 h 149"/>
              <a:gd name="T6" fmla="*/ 0 w 45"/>
              <a:gd name="T7" fmla="*/ 149 h 149"/>
              <a:gd name="T8" fmla="*/ 0 w 45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Freeform 267">
            <a:extLst>
              <a:ext uri="{FF2B5EF4-FFF2-40B4-BE49-F238E27FC236}">
                <a16:creationId xmlns:a16="http://schemas.microsoft.com/office/drawing/2014/main" id="{FAE68253-06EB-4CE6-BA0C-86EBCFAE0EE2}"/>
              </a:ext>
            </a:extLst>
          </p:cNvPr>
          <p:cNvSpPr>
            <a:spLocks/>
          </p:cNvSpPr>
          <p:nvPr/>
        </p:nvSpPr>
        <p:spPr bwMode="auto">
          <a:xfrm>
            <a:off x="2109118" y="2037501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Freeform 268">
            <a:extLst>
              <a:ext uri="{FF2B5EF4-FFF2-40B4-BE49-F238E27FC236}">
                <a16:creationId xmlns:a16="http://schemas.microsoft.com/office/drawing/2014/main" id="{062E81FA-C28B-424B-8885-D8E4200AE31F}"/>
              </a:ext>
            </a:extLst>
          </p:cNvPr>
          <p:cNvSpPr>
            <a:spLocks/>
          </p:cNvSpPr>
          <p:nvPr/>
        </p:nvSpPr>
        <p:spPr bwMode="auto">
          <a:xfrm>
            <a:off x="2109118" y="2037499"/>
            <a:ext cx="414383" cy="406206"/>
          </a:xfrm>
          <a:custGeom>
            <a:avLst/>
            <a:gdLst>
              <a:gd name="T0" fmla="*/ 0 w 152"/>
              <a:gd name="T1" fmla="*/ 46 h 149"/>
              <a:gd name="T2" fmla="*/ 46 w 152"/>
              <a:gd name="T3" fmla="*/ 0 h 149"/>
              <a:gd name="T4" fmla="*/ 152 w 152"/>
              <a:gd name="T5" fmla="*/ 0 h 149"/>
              <a:gd name="T6" fmla="*/ 152 w 152"/>
              <a:gd name="T7" fmla="*/ 104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Freeform 269">
            <a:extLst>
              <a:ext uri="{FF2B5EF4-FFF2-40B4-BE49-F238E27FC236}">
                <a16:creationId xmlns:a16="http://schemas.microsoft.com/office/drawing/2014/main" id="{6DF1F5A2-9F73-4DC4-ADC4-8CF09CD61C5D}"/>
              </a:ext>
            </a:extLst>
          </p:cNvPr>
          <p:cNvSpPr>
            <a:spLocks/>
          </p:cNvSpPr>
          <p:nvPr/>
        </p:nvSpPr>
        <p:spPr bwMode="auto">
          <a:xfrm>
            <a:off x="2109118" y="2037501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Line 270">
            <a:extLst>
              <a:ext uri="{FF2B5EF4-FFF2-40B4-BE49-F238E27FC236}">
                <a16:creationId xmlns:a16="http://schemas.microsoft.com/office/drawing/2014/main" id="{AC356CDC-BCCF-4BF6-9895-5E9CEBEB2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820" y="2162908"/>
            <a:ext cx="0" cy="280799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271">
            <a:extLst>
              <a:ext uri="{FF2B5EF4-FFF2-40B4-BE49-F238E27FC236}">
                <a16:creationId xmlns:a16="http://schemas.microsoft.com/office/drawing/2014/main" id="{91B9831D-513B-4B48-AB87-C875BBF7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117" y="1792140"/>
            <a:ext cx="288978" cy="28625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Freeform 272">
            <a:extLst>
              <a:ext uri="{FF2B5EF4-FFF2-40B4-BE49-F238E27FC236}">
                <a16:creationId xmlns:a16="http://schemas.microsoft.com/office/drawing/2014/main" id="{299DEE18-77E6-4E59-ACA8-9E1E5F54169C}"/>
              </a:ext>
            </a:extLst>
          </p:cNvPr>
          <p:cNvSpPr>
            <a:spLocks/>
          </p:cNvSpPr>
          <p:nvPr/>
        </p:nvSpPr>
        <p:spPr bwMode="auto">
          <a:xfrm>
            <a:off x="2398096" y="1664011"/>
            <a:ext cx="125404" cy="414382"/>
          </a:xfrm>
          <a:custGeom>
            <a:avLst/>
            <a:gdLst>
              <a:gd name="T0" fmla="*/ 0 w 46"/>
              <a:gd name="T1" fmla="*/ 47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Freeform 273">
            <a:extLst>
              <a:ext uri="{FF2B5EF4-FFF2-40B4-BE49-F238E27FC236}">
                <a16:creationId xmlns:a16="http://schemas.microsoft.com/office/drawing/2014/main" id="{C8ADCC02-4C86-4D7B-A750-78444213EFB9}"/>
              </a:ext>
            </a:extLst>
          </p:cNvPr>
          <p:cNvSpPr>
            <a:spLocks/>
          </p:cNvSpPr>
          <p:nvPr/>
        </p:nvSpPr>
        <p:spPr bwMode="auto">
          <a:xfrm>
            <a:off x="2109118" y="1664010"/>
            <a:ext cx="414383" cy="128133"/>
          </a:xfrm>
          <a:custGeom>
            <a:avLst/>
            <a:gdLst>
              <a:gd name="T0" fmla="*/ 0 w 152"/>
              <a:gd name="T1" fmla="*/ 47 h 47"/>
              <a:gd name="T2" fmla="*/ 47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Freeform 274">
            <a:extLst>
              <a:ext uri="{FF2B5EF4-FFF2-40B4-BE49-F238E27FC236}">
                <a16:creationId xmlns:a16="http://schemas.microsoft.com/office/drawing/2014/main" id="{7917F3A7-EC6A-42D8-AC0A-B29451645350}"/>
              </a:ext>
            </a:extLst>
          </p:cNvPr>
          <p:cNvSpPr>
            <a:spLocks/>
          </p:cNvSpPr>
          <p:nvPr/>
        </p:nvSpPr>
        <p:spPr bwMode="auto">
          <a:xfrm>
            <a:off x="2109118" y="1664011"/>
            <a:ext cx="414383" cy="414382"/>
          </a:xfrm>
          <a:custGeom>
            <a:avLst/>
            <a:gdLst>
              <a:gd name="T0" fmla="*/ 0 w 152"/>
              <a:gd name="T1" fmla="*/ 47 h 152"/>
              <a:gd name="T2" fmla="*/ 47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7" name="Freeform 275">
            <a:extLst>
              <a:ext uri="{FF2B5EF4-FFF2-40B4-BE49-F238E27FC236}">
                <a16:creationId xmlns:a16="http://schemas.microsoft.com/office/drawing/2014/main" id="{4BC35EDE-0B19-496F-B568-93E39BF462DD}"/>
              </a:ext>
            </a:extLst>
          </p:cNvPr>
          <p:cNvSpPr>
            <a:spLocks/>
          </p:cNvSpPr>
          <p:nvPr/>
        </p:nvSpPr>
        <p:spPr bwMode="auto">
          <a:xfrm>
            <a:off x="2109118" y="1664010"/>
            <a:ext cx="414383" cy="128133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Line 276">
            <a:extLst>
              <a:ext uri="{FF2B5EF4-FFF2-40B4-BE49-F238E27FC236}">
                <a16:creationId xmlns:a16="http://schemas.microsoft.com/office/drawing/2014/main" id="{36D2B3CE-2A9A-4F4F-97EC-1A22EEB1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094" y="1792140"/>
            <a:ext cx="0" cy="286252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Rectangle 277">
            <a:extLst>
              <a:ext uri="{FF2B5EF4-FFF2-40B4-BE49-F238E27FC236}">
                <a16:creationId xmlns:a16="http://schemas.microsoft.com/office/drawing/2014/main" id="{002E5214-37D2-4261-8403-BFDB5A95B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117" y="1426830"/>
            <a:ext cx="288978" cy="28897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Freeform 278">
            <a:extLst>
              <a:ext uri="{FF2B5EF4-FFF2-40B4-BE49-F238E27FC236}">
                <a16:creationId xmlns:a16="http://schemas.microsoft.com/office/drawing/2014/main" id="{13B9F47B-C963-4E23-9687-A3486F701ACA}"/>
              </a:ext>
            </a:extLst>
          </p:cNvPr>
          <p:cNvSpPr>
            <a:spLocks/>
          </p:cNvSpPr>
          <p:nvPr/>
        </p:nvSpPr>
        <p:spPr bwMode="auto">
          <a:xfrm>
            <a:off x="2398096" y="1298700"/>
            <a:ext cx="125404" cy="417110"/>
          </a:xfrm>
          <a:custGeom>
            <a:avLst/>
            <a:gdLst>
              <a:gd name="T0" fmla="*/ 0 w 46"/>
              <a:gd name="T1" fmla="*/ 47 h 153"/>
              <a:gd name="T2" fmla="*/ 46 w 46"/>
              <a:gd name="T3" fmla="*/ 0 h 153"/>
              <a:gd name="T4" fmla="*/ 46 w 46"/>
              <a:gd name="T5" fmla="*/ 106 h 153"/>
              <a:gd name="T6" fmla="*/ 0 w 46"/>
              <a:gd name="T7" fmla="*/ 153 h 153"/>
              <a:gd name="T8" fmla="*/ 0 w 46"/>
              <a:gd name="T9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3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1" name="Freeform 279">
            <a:extLst>
              <a:ext uri="{FF2B5EF4-FFF2-40B4-BE49-F238E27FC236}">
                <a16:creationId xmlns:a16="http://schemas.microsoft.com/office/drawing/2014/main" id="{94314248-CE59-42E6-8CD5-D2CF6640FA95}"/>
              </a:ext>
            </a:extLst>
          </p:cNvPr>
          <p:cNvSpPr>
            <a:spLocks/>
          </p:cNvSpPr>
          <p:nvPr/>
        </p:nvSpPr>
        <p:spPr bwMode="auto">
          <a:xfrm>
            <a:off x="2109118" y="1298699"/>
            <a:ext cx="414383" cy="128133"/>
          </a:xfrm>
          <a:custGeom>
            <a:avLst/>
            <a:gdLst>
              <a:gd name="T0" fmla="*/ 0 w 152"/>
              <a:gd name="T1" fmla="*/ 47 h 47"/>
              <a:gd name="T2" fmla="*/ 47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2" name="Freeform 280">
            <a:extLst>
              <a:ext uri="{FF2B5EF4-FFF2-40B4-BE49-F238E27FC236}">
                <a16:creationId xmlns:a16="http://schemas.microsoft.com/office/drawing/2014/main" id="{C386BA0E-7ACD-480B-97FE-2A5FAC50FE4F}"/>
              </a:ext>
            </a:extLst>
          </p:cNvPr>
          <p:cNvSpPr>
            <a:spLocks/>
          </p:cNvSpPr>
          <p:nvPr/>
        </p:nvSpPr>
        <p:spPr bwMode="auto">
          <a:xfrm>
            <a:off x="2109118" y="1298700"/>
            <a:ext cx="414383" cy="417110"/>
          </a:xfrm>
          <a:custGeom>
            <a:avLst/>
            <a:gdLst>
              <a:gd name="T0" fmla="*/ 0 w 152"/>
              <a:gd name="T1" fmla="*/ 47 h 153"/>
              <a:gd name="T2" fmla="*/ 47 w 152"/>
              <a:gd name="T3" fmla="*/ 0 h 153"/>
              <a:gd name="T4" fmla="*/ 152 w 152"/>
              <a:gd name="T5" fmla="*/ 0 h 153"/>
              <a:gd name="T6" fmla="*/ 152 w 152"/>
              <a:gd name="T7" fmla="*/ 106 h 153"/>
              <a:gd name="T8" fmla="*/ 106 w 152"/>
              <a:gd name="T9" fmla="*/ 153 h 153"/>
              <a:gd name="T10" fmla="*/ 0 w 152"/>
              <a:gd name="T11" fmla="*/ 153 h 153"/>
              <a:gd name="T12" fmla="*/ 0 w 152"/>
              <a:gd name="T1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3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3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281">
            <a:extLst>
              <a:ext uri="{FF2B5EF4-FFF2-40B4-BE49-F238E27FC236}">
                <a16:creationId xmlns:a16="http://schemas.microsoft.com/office/drawing/2014/main" id="{FC8CD37F-14BE-45A0-B507-A88634571593}"/>
              </a:ext>
            </a:extLst>
          </p:cNvPr>
          <p:cNvSpPr>
            <a:spLocks/>
          </p:cNvSpPr>
          <p:nvPr/>
        </p:nvSpPr>
        <p:spPr bwMode="auto">
          <a:xfrm>
            <a:off x="2109118" y="1298699"/>
            <a:ext cx="414383" cy="128133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4" name="Line 282">
            <a:extLst>
              <a:ext uri="{FF2B5EF4-FFF2-40B4-BE49-F238E27FC236}">
                <a16:creationId xmlns:a16="http://schemas.microsoft.com/office/drawing/2014/main" id="{0A4EC83A-47D7-4309-9E18-12E4D8275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094" y="1426830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Rectangle 283">
            <a:extLst>
              <a:ext uri="{FF2B5EF4-FFF2-40B4-BE49-F238E27FC236}">
                <a16:creationId xmlns:a16="http://schemas.microsoft.com/office/drawing/2014/main" id="{20309678-E3E9-4E2F-B186-6BB68A42E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118" y="1058794"/>
            <a:ext cx="291705" cy="28352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Freeform 284">
            <a:extLst>
              <a:ext uri="{FF2B5EF4-FFF2-40B4-BE49-F238E27FC236}">
                <a16:creationId xmlns:a16="http://schemas.microsoft.com/office/drawing/2014/main" id="{53B1940C-3F8E-4898-9BCF-A6DB8E966690}"/>
              </a:ext>
            </a:extLst>
          </p:cNvPr>
          <p:cNvSpPr>
            <a:spLocks/>
          </p:cNvSpPr>
          <p:nvPr/>
        </p:nvSpPr>
        <p:spPr bwMode="auto">
          <a:xfrm>
            <a:off x="2400822" y="933390"/>
            <a:ext cx="122680" cy="408930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7" name="Freeform 285">
            <a:extLst>
              <a:ext uri="{FF2B5EF4-FFF2-40B4-BE49-F238E27FC236}">
                <a16:creationId xmlns:a16="http://schemas.microsoft.com/office/drawing/2014/main" id="{5A19C72F-18E7-4E14-B37F-3AFB620BC6DA}"/>
              </a:ext>
            </a:extLst>
          </p:cNvPr>
          <p:cNvSpPr>
            <a:spLocks/>
          </p:cNvSpPr>
          <p:nvPr/>
        </p:nvSpPr>
        <p:spPr bwMode="auto">
          <a:xfrm>
            <a:off x="2109118" y="933390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8" name="Freeform 286">
            <a:extLst>
              <a:ext uri="{FF2B5EF4-FFF2-40B4-BE49-F238E27FC236}">
                <a16:creationId xmlns:a16="http://schemas.microsoft.com/office/drawing/2014/main" id="{F9E4E9E8-DE1F-41ED-AD69-4D6E885782E2}"/>
              </a:ext>
            </a:extLst>
          </p:cNvPr>
          <p:cNvSpPr>
            <a:spLocks/>
          </p:cNvSpPr>
          <p:nvPr/>
        </p:nvSpPr>
        <p:spPr bwMode="auto">
          <a:xfrm>
            <a:off x="2109118" y="933390"/>
            <a:ext cx="414383" cy="408930"/>
          </a:xfrm>
          <a:custGeom>
            <a:avLst/>
            <a:gdLst>
              <a:gd name="T0" fmla="*/ 0 w 152"/>
              <a:gd name="T1" fmla="*/ 46 h 150"/>
              <a:gd name="T2" fmla="*/ 46 w 152"/>
              <a:gd name="T3" fmla="*/ 0 h 150"/>
              <a:gd name="T4" fmla="*/ 152 w 152"/>
              <a:gd name="T5" fmla="*/ 0 h 150"/>
              <a:gd name="T6" fmla="*/ 152 w 152"/>
              <a:gd name="T7" fmla="*/ 104 h 150"/>
              <a:gd name="T8" fmla="*/ 107 w 152"/>
              <a:gd name="T9" fmla="*/ 150 h 150"/>
              <a:gd name="T10" fmla="*/ 0 w 152"/>
              <a:gd name="T11" fmla="*/ 150 h 150"/>
              <a:gd name="T12" fmla="*/ 0 w 152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0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" name="Freeform 287">
            <a:extLst>
              <a:ext uri="{FF2B5EF4-FFF2-40B4-BE49-F238E27FC236}">
                <a16:creationId xmlns:a16="http://schemas.microsoft.com/office/drawing/2014/main" id="{89CB9662-0BA9-4F3D-A084-0FF7A2F93FD5}"/>
              </a:ext>
            </a:extLst>
          </p:cNvPr>
          <p:cNvSpPr>
            <a:spLocks/>
          </p:cNvSpPr>
          <p:nvPr/>
        </p:nvSpPr>
        <p:spPr bwMode="auto">
          <a:xfrm>
            <a:off x="2109118" y="933390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" name="Line 288">
            <a:extLst>
              <a:ext uri="{FF2B5EF4-FFF2-40B4-BE49-F238E27FC236}">
                <a16:creationId xmlns:a16="http://schemas.microsoft.com/office/drawing/2014/main" id="{7C133451-28DA-461E-B828-AB6FCA975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820" y="1058794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Rectangle 289">
            <a:extLst>
              <a:ext uri="{FF2B5EF4-FFF2-40B4-BE49-F238E27FC236}">
                <a16:creationId xmlns:a16="http://schemas.microsoft.com/office/drawing/2014/main" id="{5CA8C530-0CB3-4C3C-9691-08650B06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6" y="2525493"/>
            <a:ext cx="291705" cy="28352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2" name="Freeform 290">
            <a:extLst>
              <a:ext uri="{FF2B5EF4-FFF2-40B4-BE49-F238E27FC236}">
                <a16:creationId xmlns:a16="http://schemas.microsoft.com/office/drawing/2014/main" id="{B6DE8E74-4ECC-4A0F-9A70-0493D07A83E6}"/>
              </a:ext>
            </a:extLst>
          </p:cNvPr>
          <p:cNvSpPr>
            <a:spLocks/>
          </p:cNvSpPr>
          <p:nvPr/>
        </p:nvSpPr>
        <p:spPr bwMode="auto">
          <a:xfrm>
            <a:off x="2782490" y="2402810"/>
            <a:ext cx="125404" cy="406206"/>
          </a:xfrm>
          <a:custGeom>
            <a:avLst/>
            <a:gdLst>
              <a:gd name="T0" fmla="*/ 0 w 46"/>
              <a:gd name="T1" fmla="*/ 45 h 149"/>
              <a:gd name="T2" fmla="*/ 46 w 46"/>
              <a:gd name="T3" fmla="*/ 0 h 149"/>
              <a:gd name="T4" fmla="*/ 46 w 46"/>
              <a:gd name="T5" fmla="*/ 103 h 149"/>
              <a:gd name="T6" fmla="*/ 0 w 46"/>
              <a:gd name="T7" fmla="*/ 149 h 149"/>
              <a:gd name="T8" fmla="*/ 0 w 46"/>
              <a:gd name="T9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49">
                <a:moveTo>
                  <a:pt x="0" y="45"/>
                </a:moveTo>
                <a:lnTo>
                  <a:pt x="46" y="0"/>
                </a:lnTo>
                <a:lnTo>
                  <a:pt x="46" y="103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3" name="Freeform 291">
            <a:extLst>
              <a:ext uri="{FF2B5EF4-FFF2-40B4-BE49-F238E27FC236}">
                <a16:creationId xmlns:a16="http://schemas.microsoft.com/office/drawing/2014/main" id="{F123DFC1-8EC5-42D4-A228-443926B5B441}"/>
              </a:ext>
            </a:extLst>
          </p:cNvPr>
          <p:cNvSpPr>
            <a:spLocks/>
          </p:cNvSpPr>
          <p:nvPr/>
        </p:nvSpPr>
        <p:spPr bwMode="auto">
          <a:xfrm>
            <a:off x="2490787" y="2402812"/>
            <a:ext cx="417110" cy="122680"/>
          </a:xfrm>
          <a:custGeom>
            <a:avLst/>
            <a:gdLst>
              <a:gd name="T0" fmla="*/ 0 w 153"/>
              <a:gd name="T1" fmla="*/ 45 h 45"/>
              <a:gd name="T2" fmla="*/ 46 w 153"/>
              <a:gd name="T3" fmla="*/ 0 h 45"/>
              <a:gd name="T4" fmla="*/ 153 w 153"/>
              <a:gd name="T5" fmla="*/ 0 h 45"/>
              <a:gd name="T6" fmla="*/ 107 w 153"/>
              <a:gd name="T7" fmla="*/ 45 h 45"/>
              <a:gd name="T8" fmla="*/ 0 w 153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5">
                <a:moveTo>
                  <a:pt x="0" y="45"/>
                </a:moveTo>
                <a:lnTo>
                  <a:pt x="46" y="0"/>
                </a:lnTo>
                <a:lnTo>
                  <a:pt x="153" y="0"/>
                </a:lnTo>
                <a:lnTo>
                  <a:pt x="107" y="45"/>
                </a:lnTo>
                <a:lnTo>
                  <a:pt x="0" y="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Freeform 292">
            <a:extLst>
              <a:ext uri="{FF2B5EF4-FFF2-40B4-BE49-F238E27FC236}">
                <a16:creationId xmlns:a16="http://schemas.microsoft.com/office/drawing/2014/main" id="{082CA5F9-D490-448F-9A53-8D17C4A6D09B}"/>
              </a:ext>
            </a:extLst>
          </p:cNvPr>
          <p:cNvSpPr>
            <a:spLocks/>
          </p:cNvSpPr>
          <p:nvPr/>
        </p:nvSpPr>
        <p:spPr bwMode="auto">
          <a:xfrm>
            <a:off x="2490787" y="2402810"/>
            <a:ext cx="417110" cy="406206"/>
          </a:xfrm>
          <a:custGeom>
            <a:avLst/>
            <a:gdLst>
              <a:gd name="T0" fmla="*/ 0 w 153"/>
              <a:gd name="T1" fmla="*/ 45 h 149"/>
              <a:gd name="T2" fmla="*/ 46 w 153"/>
              <a:gd name="T3" fmla="*/ 0 h 149"/>
              <a:gd name="T4" fmla="*/ 153 w 153"/>
              <a:gd name="T5" fmla="*/ 0 h 149"/>
              <a:gd name="T6" fmla="*/ 153 w 153"/>
              <a:gd name="T7" fmla="*/ 103 h 149"/>
              <a:gd name="T8" fmla="*/ 107 w 153"/>
              <a:gd name="T9" fmla="*/ 149 h 149"/>
              <a:gd name="T10" fmla="*/ 0 w 153"/>
              <a:gd name="T11" fmla="*/ 149 h 149"/>
              <a:gd name="T12" fmla="*/ 0 w 153"/>
              <a:gd name="T13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49">
                <a:moveTo>
                  <a:pt x="0" y="45"/>
                </a:moveTo>
                <a:lnTo>
                  <a:pt x="46" y="0"/>
                </a:lnTo>
                <a:lnTo>
                  <a:pt x="153" y="0"/>
                </a:lnTo>
                <a:lnTo>
                  <a:pt x="153" y="103"/>
                </a:lnTo>
                <a:lnTo>
                  <a:pt x="107" y="149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Freeform 293">
            <a:extLst>
              <a:ext uri="{FF2B5EF4-FFF2-40B4-BE49-F238E27FC236}">
                <a16:creationId xmlns:a16="http://schemas.microsoft.com/office/drawing/2014/main" id="{5E158C57-6C39-40DA-AD71-B9BD4C0249EC}"/>
              </a:ext>
            </a:extLst>
          </p:cNvPr>
          <p:cNvSpPr>
            <a:spLocks/>
          </p:cNvSpPr>
          <p:nvPr/>
        </p:nvSpPr>
        <p:spPr bwMode="auto">
          <a:xfrm>
            <a:off x="2490787" y="2402812"/>
            <a:ext cx="417110" cy="122680"/>
          </a:xfrm>
          <a:custGeom>
            <a:avLst/>
            <a:gdLst>
              <a:gd name="T0" fmla="*/ 0 w 153"/>
              <a:gd name="T1" fmla="*/ 45 h 45"/>
              <a:gd name="T2" fmla="*/ 107 w 153"/>
              <a:gd name="T3" fmla="*/ 45 h 45"/>
              <a:gd name="T4" fmla="*/ 153 w 153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5">
                <a:moveTo>
                  <a:pt x="0" y="45"/>
                </a:moveTo>
                <a:lnTo>
                  <a:pt x="107" y="45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Line 294">
            <a:extLst>
              <a:ext uri="{FF2B5EF4-FFF2-40B4-BE49-F238E27FC236}">
                <a16:creationId xmlns:a16="http://schemas.microsoft.com/office/drawing/2014/main" id="{8830D13D-901A-41A9-ACCF-995139965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488" y="2525494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7" name="Rectangle 295">
            <a:extLst>
              <a:ext uri="{FF2B5EF4-FFF2-40B4-BE49-F238E27FC236}">
                <a16:creationId xmlns:a16="http://schemas.microsoft.com/office/drawing/2014/main" id="{65B98193-301A-4094-A297-5809D499D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6" y="2162909"/>
            <a:ext cx="291705" cy="2808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Freeform 296">
            <a:extLst>
              <a:ext uri="{FF2B5EF4-FFF2-40B4-BE49-F238E27FC236}">
                <a16:creationId xmlns:a16="http://schemas.microsoft.com/office/drawing/2014/main" id="{9880F572-843E-4742-B16E-FA9E7E154B99}"/>
              </a:ext>
            </a:extLst>
          </p:cNvPr>
          <p:cNvSpPr>
            <a:spLocks/>
          </p:cNvSpPr>
          <p:nvPr/>
        </p:nvSpPr>
        <p:spPr bwMode="auto">
          <a:xfrm>
            <a:off x="2782490" y="2037501"/>
            <a:ext cx="125404" cy="406206"/>
          </a:xfrm>
          <a:custGeom>
            <a:avLst/>
            <a:gdLst>
              <a:gd name="T0" fmla="*/ 0 w 46"/>
              <a:gd name="T1" fmla="*/ 46 h 149"/>
              <a:gd name="T2" fmla="*/ 46 w 46"/>
              <a:gd name="T3" fmla="*/ 0 h 149"/>
              <a:gd name="T4" fmla="*/ 46 w 46"/>
              <a:gd name="T5" fmla="*/ 104 h 149"/>
              <a:gd name="T6" fmla="*/ 0 w 46"/>
              <a:gd name="T7" fmla="*/ 149 h 149"/>
              <a:gd name="T8" fmla="*/ 0 w 46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49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Freeform 297">
            <a:extLst>
              <a:ext uri="{FF2B5EF4-FFF2-40B4-BE49-F238E27FC236}">
                <a16:creationId xmlns:a16="http://schemas.microsoft.com/office/drawing/2014/main" id="{9FD701A1-FD3F-4A41-9A99-766167160209}"/>
              </a:ext>
            </a:extLst>
          </p:cNvPr>
          <p:cNvSpPr>
            <a:spLocks/>
          </p:cNvSpPr>
          <p:nvPr/>
        </p:nvSpPr>
        <p:spPr bwMode="auto">
          <a:xfrm>
            <a:off x="2490787" y="2037503"/>
            <a:ext cx="417110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0" name="Freeform 298">
            <a:extLst>
              <a:ext uri="{FF2B5EF4-FFF2-40B4-BE49-F238E27FC236}">
                <a16:creationId xmlns:a16="http://schemas.microsoft.com/office/drawing/2014/main" id="{646B1681-F972-4D4B-8D51-D27E59215BAC}"/>
              </a:ext>
            </a:extLst>
          </p:cNvPr>
          <p:cNvSpPr>
            <a:spLocks/>
          </p:cNvSpPr>
          <p:nvPr/>
        </p:nvSpPr>
        <p:spPr bwMode="auto">
          <a:xfrm>
            <a:off x="2490787" y="2037503"/>
            <a:ext cx="417110" cy="406206"/>
          </a:xfrm>
          <a:custGeom>
            <a:avLst/>
            <a:gdLst>
              <a:gd name="T0" fmla="*/ 0 w 153"/>
              <a:gd name="T1" fmla="*/ 46 h 149"/>
              <a:gd name="T2" fmla="*/ 46 w 153"/>
              <a:gd name="T3" fmla="*/ 0 h 149"/>
              <a:gd name="T4" fmla="*/ 153 w 153"/>
              <a:gd name="T5" fmla="*/ 0 h 149"/>
              <a:gd name="T6" fmla="*/ 153 w 153"/>
              <a:gd name="T7" fmla="*/ 104 h 149"/>
              <a:gd name="T8" fmla="*/ 107 w 153"/>
              <a:gd name="T9" fmla="*/ 149 h 149"/>
              <a:gd name="T10" fmla="*/ 0 w 153"/>
              <a:gd name="T11" fmla="*/ 149 h 149"/>
              <a:gd name="T12" fmla="*/ 0 w 153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49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Freeform 299">
            <a:extLst>
              <a:ext uri="{FF2B5EF4-FFF2-40B4-BE49-F238E27FC236}">
                <a16:creationId xmlns:a16="http://schemas.microsoft.com/office/drawing/2014/main" id="{E8E07A28-1A1B-4A15-BCFA-63D70DA6678C}"/>
              </a:ext>
            </a:extLst>
          </p:cNvPr>
          <p:cNvSpPr>
            <a:spLocks/>
          </p:cNvSpPr>
          <p:nvPr/>
        </p:nvSpPr>
        <p:spPr bwMode="auto">
          <a:xfrm>
            <a:off x="2490787" y="2037505"/>
            <a:ext cx="417110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Line 300">
            <a:extLst>
              <a:ext uri="{FF2B5EF4-FFF2-40B4-BE49-F238E27FC236}">
                <a16:creationId xmlns:a16="http://schemas.microsoft.com/office/drawing/2014/main" id="{AE3A3FEA-17EF-4478-A3F6-6C6A9E1EC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488" y="2162909"/>
            <a:ext cx="0" cy="280800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Rectangle 301">
            <a:extLst>
              <a:ext uri="{FF2B5EF4-FFF2-40B4-BE49-F238E27FC236}">
                <a16:creationId xmlns:a16="http://schemas.microsoft.com/office/drawing/2014/main" id="{9475CED1-BF48-4B57-8CE0-3EB52C27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5" y="1792143"/>
            <a:ext cx="288978" cy="28625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Freeform 302">
            <a:extLst>
              <a:ext uri="{FF2B5EF4-FFF2-40B4-BE49-F238E27FC236}">
                <a16:creationId xmlns:a16="http://schemas.microsoft.com/office/drawing/2014/main" id="{6DA1359C-72E7-4380-A5E8-87F40BCE1E26}"/>
              </a:ext>
            </a:extLst>
          </p:cNvPr>
          <p:cNvSpPr>
            <a:spLocks/>
          </p:cNvSpPr>
          <p:nvPr/>
        </p:nvSpPr>
        <p:spPr bwMode="auto">
          <a:xfrm>
            <a:off x="2779763" y="1664013"/>
            <a:ext cx="128133" cy="414384"/>
          </a:xfrm>
          <a:custGeom>
            <a:avLst/>
            <a:gdLst>
              <a:gd name="T0" fmla="*/ 0 w 47"/>
              <a:gd name="T1" fmla="*/ 47 h 152"/>
              <a:gd name="T2" fmla="*/ 47 w 47"/>
              <a:gd name="T3" fmla="*/ 0 h 152"/>
              <a:gd name="T4" fmla="*/ 47 w 47"/>
              <a:gd name="T5" fmla="*/ 106 h 152"/>
              <a:gd name="T6" fmla="*/ 0 w 47"/>
              <a:gd name="T7" fmla="*/ 152 h 152"/>
              <a:gd name="T8" fmla="*/ 0 w 47"/>
              <a:gd name="T9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52">
                <a:moveTo>
                  <a:pt x="0" y="47"/>
                </a:moveTo>
                <a:lnTo>
                  <a:pt x="47" y="0"/>
                </a:lnTo>
                <a:lnTo>
                  <a:pt x="47" y="106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Freeform 303">
            <a:extLst>
              <a:ext uri="{FF2B5EF4-FFF2-40B4-BE49-F238E27FC236}">
                <a16:creationId xmlns:a16="http://schemas.microsoft.com/office/drawing/2014/main" id="{35F03308-1763-4E32-8C3F-5B25E71B89A9}"/>
              </a:ext>
            </a:extLst>
          </p:cNvPr>
          <p:cNvSpPr>
            <a:spLocks/>
          </p:cNvSpPr>
          <p:nvPr/>
        </p:nvSpPr>
        <p:spPr bwMode="auto">
          <a:xfrm>
            <a:off x="2490787" y="1664014"/>
            <a:ext cx="417110" cy="128133"/>
          </a:xfrm>
          <a:custGeom>
            <a:avLst/>
            <a:gdLst>
              <a:gd name="T0" fmla="*/ 0 w 153"/>
              <a:gd name="T1" fmla="*/ 47 h 47"/>
              <a:gd name="T2" fmla="*/ 47 w 153"/>
              <a:gd name="T3" fmla="*/ 0 h 47"/>
              <a:gd name="T4" fmla="*/ 153 w 153"/>
              <a:gd name="T5" fmla="*/ 0 h 47"/>
              <a:gd name="T6" fmla="*/ 106 w 153"/>
              <a:gd name="T7" fmla="*/ 47 h 47"/>
              <a:gd name="T8" fmla="*/ 0 w 153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Freeform 304">
            <a:extLst>
              <a:ext uri="{FF2B5EF4-FFF2-40B4-BE49-F238E27FC236}">
                <a16:creationId xmlns:a16="http://schemas.microsoft.com/office/drawing/2014/main" id="{BE3B8412-DA89-4C31-A385-466116E74C34}"/>
              </a:ext>
            </a:extLst>
          </p:cNvPr>
          <p:cNvSpPr>
            <a:spLocks/>
          </p:cNvSpPr>
          <p:nvPr/>
        </p:nvSpPr>
        <p:spPr bwMode="auto">
          <a:xfrm>
            <a:off x="2490787" y="1664013"/>
            <a:ext cx="417110" cy="414384"/>
          </a:xfrm>
          <a:custGeom>
            <a:avLst/>
            <a:gdLst>
              <a:gd name="T0" fmla="*/ 0 w 153"/>
              <a:gd name="T1" fmla="*/ 47 h 152"/>
              <a:gd name="T2" fmla="*/ 47 w 153"/>
              <a:gd name="T3" fmla="*/ 0 h 152"/>
              <a:gd name="T4" fmla="*/ 153 w 153"/>
              <a:gd name="T5" fmla="*/ 0 h 152"/>
              <a:gd name="T6" fmla="*/ 153 w 153"/>
              <a:gd name="T7" fmla="*/ 106 h 152"/>
              <a:gd name="T8" fmla="*/ 106 w 153"/>
              <a:gd name="T9" fmla="*/ 152 h 152"/>
              <a:gd name="T10" fmla="*/ 0 w 153"/>
              <a:gd name="T11" fmla="*/ 152 h 152"/>
              <a:gd name="T12" fmla="*/ 0 w 153"/>
              <a:gd name="T13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2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53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Freeform 305">
            <a:extLst>
              <a:ext uri="{FF2B5EF4-FFF2-40B4-BE49-F238E27FC236}">
                <a16:creationId xmlns:a16="http://schemas.microsoft.com/office/drawing/2014/main" id="{B6A72940-EB92-4AB7-A47B-0A9DEC2F3474}"/>
              </a:ext>
            </a:extLst>
          </p:cNvPr>
          <p:cNvSpPr>
            <a:spLocks/>
          </p:cNvSpPr>
          <p:nvPr/>
        </p:nvSpPr>
        <p:spPr bwMode="auto">
          <a:xfrm>
            <a:off x="2490787" y="1664014"/>
            <a:ext cx="417110" cy="128133"/>
          </a:xfrm>
          <a:custGeom>
            <a:avLst/>
            <a:gdLst>
              <a:gd name="T0" fmla="*/ 0 w 153"/>
              <a:gd name="T1" fmla="*/ 47 h 47"/>
              <a:gd name="T2" fmla="*/ 106 w 153"/>
              <a:gd name="T3" fmla="*/ 47 h 47"/>
              <a:gd name="T4" fmla="*/ 153 w 15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106" y="47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Line 306">
            <a:extLst>
              <a:ext uri="{FF2B5EF4-FFF2-40B4-BE49-F238E27FC236}">
                <a16:creationId xmlns:a16="http://schemas.microsoft.com/office/drawing/2014/main" id="{99E59E05-EF2B-48B8-BD52-1497D3507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762" y="1792143"/>
            <a:ext cx="0" cy="286252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Rectangle 307">
            <a:extLst>
              <a:ext uri="{FF2B5EF4-FFF2-40B4-BE49-F238E27FC236}">
                <a16:creationId xmlns:a16="http://schemas.microsoft.com/office/drawing/2014/main" id="{7B4D9F5D-3D91-432B-B6CA-D0D605AC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5" y="1426832"/>
            <a:ext cx="288978" cy="28897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0" name="Freeform 308">
            <a:extLst>
              <a:ext uri="{FF2B5EF4-FFF2-40B4-BE49-F238E27FC236}">
                <a16:creationId xmlns:a16="http://schemas.microsoft.com/office/drawing/2014/main" id="{2265D219-9C02-403A-AEBE-AD031BD20513}"/>
              </a:ext>
            </a:extLst>
          </p:cNvPr>
          <p:cNvSpPr>
            <a:spLocks/>
          </p:cNvSpPr>
          <p:nvPr/>
        </p:nvSpPr>
        <p:spPr bwMode="auto">
          <a:xfrm>
            <a:off x="2779763" y="1298704"/>
            <a:ext cx="128133" cy="417110"/>
          </a:xfrm>
          <a:custGeom>
            <a:avLst/>
            <a:gdLst>
              <a:gd name="T0" fmla="*/ 0 w 47"/>
              <a:gd name="T1" fmla="*/ 47 h 153"/>
              <a:gd name="T2" fmla="*/ 47 w 47"/>
              <a:gd name="T3" fmla="*/ 0 h 153"/>
              <a:gd name="T4" fmla="*/ 47 w 47"/>
              <a:gd name="T5" fmla="*/ 106 h 153"/>
              <a:gd name="T6" fmla="*/ 0 w 47"/>
              <a:gd name="T7" fmla="*/ 153 h 153"/>
              <a:gd name="T8" fmla="*/ 0 w 47"/>
              <a:gd name="T9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53">
                <a:moveTo>
                  <a:pt x="0" y="47"/>
                </a:moveTo>
                <a:lnTo>
                  <a:pt x="47" y="0"/>
                </a:lnTo>
                <a:lnTo>
                  <a:pt x="47" y="106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Freeform 309">
            <a:extLst>
              <a:ext uri="{FF2B5EF4-FFF2-40B4-BE49-F238E27FC236}">
                <a16:creationId xmlns:a16="http://schemas.microsoft.com/office/drawing/2014/main" id="{CBAD7FCB-3EA1-420D-B73B-6B2D4E8B96C3}"/>
              </a:ext>
            </a:extLst>
          </p:cNvPr>
          <p:cNvSpPr>
            <a:spLocks/>
          </p:cNvSpPr>
          <p:nvPr/>
        </p:nvSpPr>
        <p:spPr bwMode="auto">
          <a:xfrm>
            <a:off x="2490787" y="1298702"/>
            <a:ext cx="417110" cy="128133"/>
          </a:xfrm>
          <a:custGeom>
            <a:avLst/>
            <a:gdLst>
              <a:gd name="T0" fmla="*/ 0 w 153"/>
              <a:gd name="T1" fmla="*/ 47 h 47"/>
              <a:gd name="T2" fmla="*/ 47 w 153"/>
              <a:gd name="T3" fmla="*/ 0 h 47"/>
              <a:gd name="T4" fmla="*/ 153 w 153"/>
              <a:gd name="T5" fmla="*/ 0 h 47"/>
              <a:gd name="T6" fmla="*/ 106 w 153"/>
              <a:gd name="T7" fmla="*/ 47 h 47"/>
              <a:gd name="T8" fmla="*/ 0 w 153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2" name="Freeform 310">
            <a:extLst>
              <a:ext uri="{FF2B5EF4-FFF2-40B4-BE49-F238E27FC236}">
                <a16:creationId xmlns:a16="http://schemas.microsoft.com/office/drawing/2014/main" id="{CB7168B1-A8B1-41AB-8CB3-8EB2DC21EBF2}"/>
              </a:ext>
            </a:extLst>
          </p:cNvPr>
          <p:cNvSpPr>
            <a:spLocks/>
          </p:cNvSpPr>
          <p:nvPr/>
        </p:nvSpPr>
        <p:spPr bwMode="auto">
          <a:xfrm>
            <a:off x="2490787" y="1298704"/>
            <a:ext cx="417110" cy="417110"/>
          </a:xfrm>
          <a:custGeom>
            <a:avLst/>
            <a:gdLst>
              <a:gd name="T0" fmla="*/ 0 w 153"/>
              <a:gd name="T1" fmla="*/ 47 h 153"/>
              <a:gd name="T2" fmla="*/ 47 w 153"/>
              <a:gd name="T3" fmla="*/ 0 h 153"/>
              <a:gd name="T4" fmla="*/ 153 w 153"/>
              <a:gd name="T5" fmla="*/ 0 h 153"/>
              <a:gd name="T6" fmla="*/ 153 w 153"/>
              <a:gd name="T7" fmla="*/ 106 h 153"/>
              <a:gd name="T8" fmla="*/ 106 w 153"/>
              <a:gd name="T9" fmla="*/ 153 h 153"/>
              <a:gd name="T10" fmla="*/ 0 w 153"/>
              <a:gd name="T11" fmla="*/ 153 h 153"/>
              <a:gd name="T12" fmla="*/ 0 w 153"/>
              <a:gd name="T1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3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53" y="106"/>
                </a:lnTo>
                <a:lnTo>
                  <a:pt x="106" y="153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3" name="Freeform 311">
            <a:extLst>
              <a:ext uri="{FF2B5EF4-FFF2-40B4-BE49-F238E27FC236}">
                <a16:creationId xmlns:a16="http://schemas.microsoft.com/office/drawing/2014/main" id="{B19E31D5-762A-4077-A182-A487B5DBAF47}"/>
              </a:ext>
            </a:extLst>
          </p:cNvPr>
          <p:cNvSpPr>
            <a:spLocks/>
          </p:cNvSpPr>
          <p:nvPr/>
        </p:nvSpPr>
        <p:spPr bwMode="auto">
          <a:xfrm>
            <a:off x="2490787" y="1298702"/>
            <a:ext cx="417110" cy="128133"/>
          </a:xfrm>
          <a:custGeom>
            <a:avLst/>
            <a:gdLst>
              <a:gd name="T0" fmla="*/ 0 w 153"/>
              <a:gd name="T1" fmla="*/ 47 h 47"/>
              <a:gd name="T2" fmla="*/ 106 w 153"/>
              <a:gd name="T3" fmla="*/ 47 h 47"/>
              <a:gd name="T4" fmla="*/ 153 w 15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106" y="47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4" name="Line 312">
            <a:extLst>
              <a:ext uri="{FF2B5EF4-FFF2-40B4-BE49-F238E27FC236}">
                <a16:creationId xmlns:a16="http://schemas.microsoft.com/office/drawing/2014/main" id="{E06CAA06-9009-4F4B-8BEF-08AAB1D87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762" y="1426832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5" name="Rectangle 313">
            <a:extLst>
              <a:ext uri="{FF2B5EF4-FFF2-40B4-BE49-F238E27FC236}">
                <a16:creationId xmlns:a16="http://schemas.microsoft.com/office/drawing/2014/main" id="{302B47F1-C28D-4251-BB0D-9348C98A9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6" y="1058797"/>
            <a:ext cx="291705" cy="28352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Freeform 314">
            <a:extLst>
              <a:ext uri="{FF2B5EF4-FFF2-40B4-BE49-F238E27FC236}">
                <a16:creationId xmlns:a16="http://schemas.microsoft.com/office/drawing/2014/main" id="{4ED20021-D747-4B09-9461-1CB73558F222}"/>
              </a:ext>
            </a:extLst>
          </p:cNvPr>
          <p:cNvSpPr>
            <a:spLocks/>
          </p:cNvSpPr>
          <p:nvPr/>
        </p:nvSpPr>
        <p:spPr bwMode="auto">
          <a:xfrm>
            <a:off x="2782490" y="933393"/>
            <a:ext cx="125404" cy="408930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Freeform 315">
            <a:extLst>
              <a:ext uri="{FF2B5EF4-FFF2-40B4-BE49-F238E27FC236}">
                <a16:creationId xmlns:a16="http://schemas.microsoft.com/office/drawing/2014/main" id="{FCC9D29F-F3CF-4319-99E8-C97F3A35DEF8}"/>
              </a:ext>
            </a:extLst>
          </p:cNvPr>
          <p:cNvSpPr>
            <a:spLocks/>
          </p:cNvSpPr>
          <p:nvPr/>
        </p:nvSpPr>
        <p:spPr bwMode="auto">
          <a:xfrm>
            <a:off x="2490787" y="933393"/>
            <a:ext cx="417110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8" name="Freeform 316">
            <a:extLst>
              <a:ext uri="{FF2B5EF4-FFF2-40B4-BE49-F238E27FC236}">
                <a16:creationId xmlns:a16="http://schemas.microsoft.com/office/drawing/2014/main" id="{55976731-31B4-4C74-9C4C-D9AB1864BD11}"/>
              </a:ext>
            </a:extLst>
          </p:cNvPr>
          <p:cNvSpPr>
            <a:spLocks/>
          </p:cNvSpPr>
          <p:nvPr/>
        </p:nvSpPr>
        <p:spPr bwMode="auto">
          <a:xfrm>
            <a:off x="2490787" y="933393"/>
            <a:ext cx="417110" cy="408930"/>
          </a:xfrm>
          <a:custGeom>
            <a:avLst/>
            <a:gdLst>
              <a:gd name="T0" fmla="*/ 0 w 153"/>
              <a:gd name="T1" fmla="*/ 46 h 150"/>
              <a:gd name="T2" fmla="*/ 46 w 153"/>
              <a:gd name="T3" fmla="*/ 0 h 150"/>
              <a:gd name="T4" fmla="*/ 153 w 153"/>
              <a:gd name="T5" fmla="*/ 0 h 150"/>
              <a:gd name="T6" fmla="*/ 153 w 153"/>
              <a:gd name="T7" fmla="*/ 104 h 150"/>
              <a:gd name="T8" fmla="*/ 107 w 153"/>
              <a:gd name="T9" fmla="*/ 150 h 150"/>
              <a:gd name="T10" fmla="*/ 0 w 153"/>
              <a:gd name="T11" fmla="*/ 150 h 150"/>
              <a:gd name="T12" fmla="*/ 0 w 153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0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9" name="Freeform 317">
            <a:extLst>
              <a:ext uri="{FF2B5EF4-FFF2-40B4-BE49-F238E27FC236}">
                <a16:creationId xmlns:a16="http://schemas.microsoft.com/office/drawing/2014/main" id="{F1821016-A0E9-4CD8-9E8E-4AE07AC96E00}"/>
              </a:ext>
            </a:extLst>
          </p:cNvPr>
          <p:cNvSpPr>
            <a:spLocks/>
          </p:cNvSpPr>
          <p:nvPr/>
        </p:nvSpPr>
        <p:spPr bwMode="auto">
          <a:xfrm>
            <a:off x="2490787" y="933393"/>
            <a:ext cx="417110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Line 318">
            <a:extLst>
              <a:ext uri="{FF2B5EF4-FFF2-40B4-BE49-F238E27FC236}">
                <a16:creationId xmlns:a16="http://schemas.microsoft.com/office/drawing/2014/main" id="{1173D93A-3881-469F-BD03-B513CAA07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488" y="1058797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" name="Freeform 319">
            <a:extLst>
              <a:ext uri="{FF2B5EF4-FFF2-40B4-BE49-F238E27FC236}">
                <a16:creationId xmlns:a16="http://schemas.microsoft.com/office/drawing/2014/main" id="{54DE3108-FD59-4B7C-9580-B51AB46CBD42}"/>
              </a:ext>
            </a:extLst>
          </p:cNvPr>
          <p:cNvSpPr>
            <a:spLocks/>
          </p:cNvSpPr>
          <p:nvPr/>
        </p:nvSpPr>
        <p:spPr bwMode="auto">
          <a:xfrm>
            <a:off x="1321246" y="527188"/>
            <a:ext cx="1984676" cy="1594831"/>
          </a:xfrm>
          <a:custGeom>
            <a:avLst/>
            <a:gdLst>
              <a:gd name="T0" fmla="*/ 0 w 728"/>
              <a:gd name="T1" fmla="*/ 193 h 585"/>
              <a:gd name="T2" fmla="*/ 193 w 728"/>
              <a:gd name="T3" fmla="*/ 0 h 585"/>
              <a:gd name="T4" fmla="*/ 728 w 728"/>
              <a:gd name="T5" fmla="*/ 0 h 585"/>
              <a:gd name="T6" fmla="*/ 728 w 728"/>
              <a:gd name="T7" fmla="*/ 392 h 585"/>
              <a:gd name="T8" fmla="*/ 535 w 728"/>
              <a:gd name="T9" fmla="*/ 585 h 585"/>
              <a:gd name="T10" fmla="*/ 0 w 728"/>
              <a:gd name="T11" fmla="*/ 585 h 585"/>
              <a:gd name="T12" fmla="*/ 0 w 728"/>
              <a:gd name="T13" fmla="*/ 193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8" h="585">
                <a:moveTo>
                  <a:pt x="0" y="193"/>
                </a:moveTo>
                <a:lnTo>
                  <a:pt x="193" y="0"/>
                </a:lnTo>
                <a:lnTo>
                  <a:pt x="728" y="0"/>
                </a:lnTo>
                <a:lnTo>
                  <a:pt x="728" y="392"/>
                </a:lnTo>
                <a:lnTo>
                  <a:pt x="535" y="585"/>
                </a:lnTo>
                <a:lnTo>
                  <a:pt x="0" y="585"/>
                </a:lnTo>
                <a:lnTo>
                  <a:pt x="0" y="193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2" name="Freeform 320">
            <a:extLst>
              <a:ext uri="{FF2B5EF4-FFF2-40B4-BE49-F238E27FC236}">
                <a16:creationId xmlns:a16="http://schemas.microsoft.com/office/drawing/2014/main" id="{5B1FE21A-FB3C-4EBD-B3D0-D10DA9E451A5}"/>
              </a:ext>
            </a:extLst>
          </p:cNvPr>
          <p:cNvSpPr>
            <a:spLocks/>
          </p:cNvSpPr>
          <p:nvPr/>
        </p:nvSpPr>
        <p:spPr bwMode="auto">
          <a:xfrm>
            <a:off x="1321246" y="527185"/>
            <a:ext cx="1984676" cy="526158"/>
          </a:xfrm>
          <a:custGeom>
            <a:avLst/>
            <a:gdLst>
              <a:gd name="T0" fmla="*/ 0 w 728"/>
              <a:gd name="T1" fmla="*/ 193 h 193"/>
              <a:gd name="T2" fmla="*/ 535 w 728"/>
              <a:gd name="T3" fmla="*/ 193 h 193"/>
              <a:gd name="T4" fmla="*/ 728 w 728"/>
              <a:gd name="T5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193">
                <a:moveTo>
                  <a:pt x="0" y="193"/>
                </a:moveTo>
                <a:lnTo>
                  <a:pt x="535" y="193"/>
                </a:lnTo>
                <a:lnTo>
                  <a:pt x="728" y="0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Line 321">
            <a:extLst>
              <a:ext uri="{FF2B5EF4-FFF2-40B4-BE49-F238E27FC236}">
                <a16:creationId xmlns:a16="http://schemas.microsoft.com/office/drawing/2014/main" id="{AEC84015-1E39-4B7E-ABC1-643A816A0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762" y="1053346"/>
            <a:ext cx="0" cy="1068673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Rectangle 322">
            <a:extLst>
              <a:ext uri="{FF2B5EF4-FFF2-40B4-BE49-F238E27FC236}">
                <a16:creationId xmlns:a16="http://schemas.microsoft.com/office/drawing/2014/main" id="{FDE58823-42F3-4425-888F-C4AABCC1B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87" y="957927"/>
            <a:ext cx="283525" cy="28080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5" name="Freeform 323">
            <a:extLst>
              <a:ext uri="{FF2B5EF4-FFF2-40B4-BE49-F238E27FC236}">
                <a16:creationId xmlns:a16="http://schemas.microsoft.com/office/drawing/2014/main" id="{DBB96B1C-B351-4C13-93D2-24CCBE6424EC}"/>
              </a:ext>
            </a:extLst>
          </p:cNvPr>
          <p:cNvSpPr>
            <a:spLocks/>
          </p:cNvSpPr>
          <p:nvPr/>
        </p:nvSpPr>
        <p:spPr bwMode="auto">
          <a:xfrm>
            <a:off x="5666813" y="832519"/>
            <a:ext cx="125404" cy="406206"/>
          </a:xfrm>
          <a:custGeom>
            <a:avLst/>
            <a:gdLst>
              <a:gd name="T0" fmla="*/ 0 w 46"/>
              <a:gd name="T1" fmla="*/ 46 h 149"/>
              <a:gd name="T2" fmla="*/ 46 w 46"/>
              <a:gd name="T3" fmla="*/ 0 h 149"/>
              <a:gd name="T4" fmla="*/ 46 w 46"/>
              <a:gd name="T5" fmla="*/ 104 h 149"/>
              <a:gd name="T6" fmla="*/ 0 w 46"/>
              <a:gd name="T7" fmla="*/ 149 h 149"/>
              <a:gd name="T8" fmla="*/ 0 w 46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49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497D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6" name="Freeform 324">
            <a:extLst>
              <a:ext uri="{FF2B5EF4-FFF2-40B4-BE49-F238E27FC236}">
                <a16:creationId xmlns:a16="http://schemas.microsoft.com/office/drawing/2014/main" id="{24468732-F943-4904-808D-AF8B8F874F9F}"/>
              </a:ext>
            </a:extLst>
          </p:cNvPr>
          <p:cNvSpPr>
            <a:spLocks/>
          </p:cNvSpPr>
          <p:nvPr/>
        </p:nvSpPr>
        <p:spPr bwMode="auto">
          <a:xfrm>
            <a:off x="5383286" y="832521"/>
            <a:ext cx="408930" cy="125406"/>
          </a:xfrm>
          <a:custGeom>
            <a:avLst/>
            <a:gdLst>
              <a:gd name="T0" fmla="*/ 0 w 150"/>
              <a:gd name="T1" fmla="*/ 46 h 46"/>
              <a:gd name="T2" fmla="*/ 46 w 150"/>
              <a:gd name="T3" fmla="*/ 0 h 46"/>
              <a:gd name="T4" fmla="*/ 150 w 150"/>
              <a:gd name="T5" fmla="*/ 0 h 46"/>
              <a:gd name="T6" fmla="*/ 104 w 150"/>
              <a:gd name="T7" fmla="*/ 46 h 46"/>
              <a:gd name="T8" fmla="*/ 0 w 1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7BAF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Freeform 325">
            <a:extLst>
              <a:ext uri="{FF2B5EF4-FFF2-40B4-BE49-F238E27FC236}">
                <a16:creationId xmlns:a16="http://schemas.microsoft.com/office/drawing/2014/main" id="{65BBF51C-9790-484A-899A-6C6A90515C5F}"/>
              </a:ext>
            </a:extLst>
          </p:cNvPr>
          <p:cNvSpPr>
            <a:spLocks/>
          </p:cNvSpPr>
          <p:nvPr/>
        </p:nvSpPr>
        <p:spPr bwMode="auto">
          <a:xfrm>
            <a:off x="5383286" y="832519"/>
            <a:ext cx="408930" cy="406206"/>
          </a:xfrm>
          <a:custGeom>
            <a:avLst/>
            <a:gdLst>
              <a:gd name="T0" fmla="*/ 0 w 150"/>
              <a:gd name="T1" fmla="*/ 46 h 149"/>
              <a:gd name="T2" fmla="*/ 46 w 150"/>
              <a:gd name="T3" fmla="*/ 0 h 149"/>
              <a:gd name="T4" fmla="*/ 150 w 150"/>
              <a:gd name="T5" fmla="*/ 0 h 149"/>
              <a:gd name="T6" fmla="*/ 150 w 150"/>
              <a:gd name="T7" fmla="*/ 104 h 149"/>
              <a:gd name="T8" fmla="*/ 104 w 150"/>
              <a:gd name="T9" fmla="*/ 149 h 149"/>
              <a:gd name="T10" fmla="*/ 0 w 150"/>
              <a:gd name="T11" fmla="*/ 149 h 149"/>
              <a:gd name="T12" fmla="*/ 0 w 150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49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Freeform 326">
            <a:extLst>
              <a:ext uri="{FF2B5EF4-FFF2-40B4-BE49-F238E27FC236}">
                <a16:creationId xmlns:a16="http://schemas.microsoft.com/office/drawing/2014/main" id="{E028B4E6-098C-49D7-AFDD-EE6D95EDD967}"/>
              </a:ext>
            </a:extLst>
          </p:cNvPr>
          <p:cNvSpPr>
            <a:spLocks/>
          </p:cNvSpPr>
          <p:nvPr/>
        </p:nvSpPr>
        <p:spPr bwMode="auto">
          <a:xfrm>
            <a:off x="5383286" y="832521"/>
            <a:ext cx="408930" cy="125406"/>
          </a:xfrm>
          <a:custGeom>
            <a:avLst/>
            <a:gdLst>
              <a:gd name="T0" fmla="*/ 0 w 150"/>
              <a:gd name="T1" fmla="*/ 46 h 46"/>
              <a:gd name="T2" fmla="*/ 104 w 150"/>
              <a:gd name="T3" fmla="*/ 46 h 46"/>
              <a:gd name="T4" fmla="*/ 150 w 150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104" y="46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Line 327">
            <a:extLst>
              <a:ext uri="{FF2B5EF4-FFF2-40B4-BE49-F238E27FC236}">
                <a16:creationId xmlns:a16="http://schemas.microsoft.com/office/drawing/2014/main" id="{A2365A66-0C6E-4D93-BC65-EB1F199CE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6811" y="957927"/>
            <a:ext cx="0" cy="280800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Rectangle 328">
            <a:extLst>
              <a:ext uri="{FF2B5EF4-FFF2-40B4-BE49-F238E27FC236}">
                <a16:creationId xmlns:a16="http://schemas.microsoft.com/office/drawing/2014/main" id="{4DE79788-7A2C-455D-8B95-C275C36E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085" y="1126952"/>
            <a:ext cx="291705" cy="283526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Freeform 329">
            <a:extLst>
              <a:ext uri="{FF2B5EF4-FFF2-40B4-BE49-F238E27FC236}">
                <a16:creationId xmlns:a16="http://schemas.microsoft.com/office/drawing/2014/main" id="{61641D1B-A2C1-4612-8383-10F6AA20BE10}"/>
              </a:ext>
            </a:extLst>
          </p:cNvPr>
          <p:cNvSpPr>
            <a:spLocks/>
          </p:cNvSpPr>
          <p:nvPr/>
        </p:nvSpPr>
        <p:spPr bwMode="auto">
          <a:xfrm>
            <a:off x="5497789" y="1001547"/>
            <a:ext cx="125404" cy="408930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497D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Freeform 330">
            <a:extLst>
              <a:ext uri="{FF2B5EF4-FFF2-40B4-BE49-F238E27FC236}">
                <a16:creationId xmlns:a16="http://schemas.microsoft.com/office/drawing/2014/main" id="{6DB19C13-8C13-4D0C-9782-8D4F9E1BCEA6}"/>
              </a:ext>
            </a:extLst>
          </p:cNvPr>
          <p:cNvSpPr>
            <a:spLocks/>
          </p:cNvSpPr>
          <p:nvPr/>
        </p:nvSpPr>
        <p:spPr bwMode="auto">
          <a:xfrm>
            <a:off x="5206086" y="1001547"/>
            <a:ext cx="417110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7BAF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Freeform 331">
            <a:extLst>
              <a:ext uri="{FF2B5EF4-FFF2-40B4-BE49-F238E27FC236}">
                <a16:creationId xmlns:a16="http://schemas.microsoft.com/office/drawing/2014/main" id="{F2D93C86-059F-4C70-8CF0-ED00296C9BE0}"/>
              </a:ext>
            </a:extLst>
          </p:cNvPr>
          <p:cNvSpPr>
            <a:spLocks/>
          </p:cNvSpPr>
          <p:nvPr/>
        </p:nvSpPr>
        <p:spPr bwMode="auto">
          <a:xfrm>
            <a:off x="5206086" y="1001547"/>
            <a:ext cx="417110" cy="408930"/>
          </a:xfrm>
          <a:custGeom>
            <a:avLst/>
            <a:gdLst>
              <a:gd name="T0" fmla="*/ 0 w 153"/>
              <a:gd name="T1" fmla="*/ 46 h 150"/>
              <a:gd name="T2" fmla="*/ 46 w 153"/>
              <a:gd name="T3" fmla="*/ 0 h 150"/>
              <a:gd name="T4" fmla="*/ 153 w 153"/>
              <a:gd name="T5" fmla="*/ 0 h 150"/>
              <a:gd name="T6" fmla="*/ 153 w 153"/>
              <a:gd name="T7" fmla="*/ 104 h 150"/>
              <a:gd name="T8" fmla="*/ 107 w 153"/>
              <a:gd name="T9" fmla="*/ 150 h 150"/>
              <a:gd name="T10" fmla="*/ 0 w 153"/>
              <a:gd name="T11" fmla="*/ 150 h 150"/>
              <a:gd name="T12" fmla="*/ 0 w 153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0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4" name="Freeform 332">
            <a:extLst>
              <a:ext uri="{FF2B5EF4-FFF2-40B4-BE49-F238E27FC236}">
                <a16:creationId xmlns:a16="http://schemas.microsoft.com/office/drawing/2014/main" id="{F81B60F8-7377-4C91-9160-1E05B3581E3A}"/>
              </a:ext>
            </a:extLst>
          </p:cNvPr>
          <p:cNvSpPr>
            <a:spLocks/>
          </p:cNvSpPr>
          <p:nvPr/>
        </p:nvSpPr>
        <p:spPr bwMode="auto">
          <a:xfrm>
            <a:off x="5206086" y="1001547"/>
            <a:ext cx="417110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5" name="Line 333">
            <a:extLst>
              <a:ext uri="{FF2B5EF4-FFF2-40B4-BE49-F238E27FC236}">
                <a16:creationId xmlns:a16="http://schemas.microsoft.com/office/drawing/2014/main" id="{4CC5AEC9-5072-4870-AE0F-1298ECDDC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787" y="1126952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6" name="Rectangle 334">
            <a:extLst>
              <a:ext uri="{FF2B5EF4-FFF2-40B4-BE49-F238E27FC236}">
                <a16:creationId xmlns:a16="http://schemas.microsoft.com/office/drawing/2014/main" id="{AD11AF78-58B6-4B08-BE4C-F7A6D2BA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956" y="957927"/>
            <a:ext cx="291705" cy="280800"/>
          </a:xfrm>
          <a:prstGeom prst="rect">
            <a:avLst/>
          </a:prstGeom>
          <a:solidFill>
            <a:srgbClr val="F4B1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7" name="Freeform 335">
            <a:extLst>
              <a:ext uri="{FF2B5EF4-FFF2-40B4-BE49-F238E27FC236}">
                <a16:creationId xmlns:a16="http://schemas.microsoft.com/office/drawing/2014/main" id="{C70CAA3A-56EE-4DEB-BB69-EA93D0242E5E}"/>
              </a:ext>
            </a:extLst>
          </p:cNvPr>
          <p:cNvSpPr>
            <a:spLocks/>
          </p:cNvSpPr>
          <p:nvPr/>
        </p:nvSpPr>
        <p:spPr bwMode="auto">
          <a:xfrm>
            <a:off x="6056661" y="832519"/>
            <a:ext cx="125404" cy="406206"/>
          </a:xfrm>
          <a:custGeom>
            <a:avLst/>
            <a:gdLst>
              <a:gd name="T0" fmla="*/ 0 w 46"/>
              <a:gd name="T1" fmla="*/ 46 h 149"/>
              <a:gd name="T2" fmla="*/ 46 w 46"/>
              <a:gd name="T3" fmla="*/ 0 h 149"/>
              <a:gd name="T4" fmla="*/ 46 w 46"/>
              <a:gd name="T5" fmla="*/ 104 h 149"/>
              <a:gd name="T6" fmla="*/ 0 w 46"/>
              <a:gd name="T7" fmla="*/ 149 h 149"/>
              <a:gd name="T8" fmla="*/ 0 w 46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49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C48E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8" name="Freeform 336">
            <a:extLst>
              <a:ext uri="{FF2B5EF4-FFF2-40B4-BE49-F238E27FC236}">
                <a16:creationId xmlns:a16="http://schemas.microsoft.com/office/drawing/2014/main" id="{5B833617-4ADE-4FD2-ADD0-D3DB48D3005C}"/>
              </a:ext>
            </a:extLst>
          </p:cNvPr>
          <p:cNvSpPr>
            <a:spLocks/>
          </p:cNvSpPr>
          <p:nvPr/>
        </p:nvSpPr>
        <p:spPr bwMode="auto">
          <a:xfrm>
            <a:off x="5764957" y="832521"/>
            <a:ext cx="417110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6C0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Freeform 337">
            <a:extLst>
              <a:ext uri="{FF2B5EF4-FFF2-40B4-BE49-F238E27FC236}">
                <a16:creationId xmlns:a16="http://schemas.microsoft.com/office/drawing/2014/main" id="{B7CC395E-89F8-4D49-8210-FD1BAEF9B8E0}"/>
              </a:ext>
            </a:extLst>
          </p:cNvPr>
          <p:cNvSpPr>
            <a:spLocks/>
          </p:cNvSpPr>
          <p:nvPr/>
        </p:nvSpPr>
        <p:spPr bwMode="auto">
          <a:xfrm>
            <a:off x="5764957" y="832519"/>
            <a:ext cx="417110" cy="406206"/>
          </a:xfrm>
          <a:custGeom>
            <a:avLst/>
            <a:gdLst>
              <a:gd name="T0" fmla="*/ 0 w 153"/>
              <a:gd name="T1" fmla="*/ 46 h 149"/>
              <a:gd name="T2" fmla="*/ 46 w 153"/>
              <a:gd name="T3" fmla="*/ 0 h 149"/>
              <a:gd name="T4" fmla="*/ 153 w 153"/>
              <a:gd name="T5" fmla="*/ 0 h 149"/>
              <a:gd name="T6" fmla="*/ 153 w 153"/>
              <a:gd name="T7" fmla="*/ 104 h 149"/>
              <a:gd name="T8" fmla="*/ 107 w 153"/>
              <a:gd name="T9" fmla="*/ 149 h 149"/>
              <a:gd name="T10" fmla="*/ 0 w 153"/>
              <a:gd name="T11" fmla="*/ 149 h 149"/>
              <a:gd name="T12" fmla="*/ 0 w 153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49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Freeform 338">
            <a:extLst>
              <a:ext uri="{FF2B5EF4-FFF2-40B4-BE49-F238E27FC236}">
                <a16:creationId xmlns:a16="http://schemas.microsoft.com/office/drawing/2014/main" id="{B59A24E1-431C-4983-A1D2-2F124C18F2A4}"/>
              </a:ext>
            </a:extLst>
          </p:cNvPr>
          <p:cNvSpPr>
            <a:spLocks/>
          </p:cNvSpPr>
          <p:nvPr/>
        </p:nvSpPr>
        <p:spPr bwMode="auto">
          <a:xfrm>
            <a:off x="5764957" y="832521"/>
            <a:ext cx="417110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Line 339">
            <a:extLst>
              <a:ext uri="{FF2B5EF4-FFF2-40B4-BE49-F238E27FC236}">
                <a16:creationId xmlns:a16="http://schemas.microsoft.com/office/drawing/2014/main" id="{356C8A94-16CF-4B26-8E88-B82AD1440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658" y="957927"/>
            <a:ext cx="0" cy="280800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" name="Rectangle 340">
            <a:extLst>
              <a:ext uri="{FF2B5EF4-FFF2-40B4-BE49-F238E27FC236}">
                <a16:creationId xmlns:a16="http://schemas.microsoft.com/office/drawing/2014/main" id="{C8680F9C-9FD3-41C4-990C-A60E67C4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018" y="1685825"/>
            <a:ext cx="291705" cy="283526"/>
          </a:xfrm>
          <a:prstGeom prst="rect">
            <a:avLst/>
          </a:pr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" name="Freeform 341">
            <a:extLst>
              <a:ext uri="{FF2B5EF4-FFF2-40B4-BE49-F238E27FC236}">
                <a16:creationId xmlns:a16="http://schemas.microsoft.com/office/drawing/2014/main" id="{3B12D6CE-9B07-401D-915F-8E5DAA173744}"/>
              </a:ext>
            </a:extLst>
          </p:cNvPr>
          <p:cNvSpPr>
            <a:spLocks/>
          </p:cNvSpPr>
          <p:nvPr/>
        </p:nvSpPr>
        <p:spPr bwMode="auto">
          <a:xfrm>
            <a:off x="6822724" y="1563142"/>
            <a:ext cx="122680" cy="406206"/>
          </a:xfrm>
          <a:custGeom>
            <a:avLst/>
            <a:gdLst>
              <a:gd name="T0" fmla="*/ 0 w 45"/>
              <a:gd name="T1" fmla="*/ 45 h 149"/>
              <a:gd name="T2" fmla="*/ 45 w 45"/>
              <a:gd name="T3" fmla="*/ 0 h 149"/>
              <a:gd name="T4" fmla="*/ 45 w 45"/>
              <a:gd name="T5" fmla="*/ 103 h 149"/>
              <a:gd name="T6" fmla="*/ 0 w 45"/>
              <a:gd name="T7" fmla="*/ 149 h 149"/>
              <a:gd name="T8" fmla="*/ 0 w 45"/>
              <a:gd name="T9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5"/>
                </a:moveTo>
                <a:lnTo>
                  <a:pt x="45" y="0"/>
                </a:lnTo>
                <a:lnTo>
                  <a:pt x="45" y="103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solidFill>
            <a:srgbClr val="7E9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" name="Freeform 342">
            <a:extLst>
              <a:ext uri="{FF2B5EF4-FFF2-40B4-BE49-F238E27FC236}">
                <a16:creationId xmlns:a16="http://schemas.microsoft.com/office/drawing/2014/main" id="{5CDA27DF-E1A9-4E0E-9322-5D215B4DF218}"/>
              </a:ext>
            </a:extLst>
          </p:cNvPr>
          <p:cNvSpPr>
            <a:spLocks/>
          </p:cNvSpPr>
          <p:nvPr/>
        </p:nvSpPr>
        <p:spPr bwMode="auto">
          <a:xfrm>
            <a:off x="6531018" y="1563144"/>
            <a:ext cx="414383" cy="122680"/>
          </a:xfrm>
          <a:custGeom>
            <a:avLst/>
            <a:gdLst>
              <a:gd name="T0" fmla="*/ 0 w 152"/>
              <a:gd name="T1" fmla="*/ 45 h 45"/>
              <a:gd name="T2" fmla="*/ 45 w 152"/>
              <a:gd name="T3" fmla="*/ 0 h 45"/>
              <a:gd name="T4" fmla="*/ 152 w 152"/>
              <a:gd name="T5" fmla="*/ 0 h 45"/>
              <a:gd name="T6" fmla="*/ 107 w 152"/>
              <a:gd name="T7" fmla="*/ 45 h 45"/>
              <a:gd name="T8" fmla="*/ 0 w 152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45" y="0"/>
                </a:lnTo>
                <a:lnTo>
                  <a:pt x="152" y="0"/>
                </a:lnTo>
                <a:lnTo>
                  <a:pt x="107" y="45"/>
                </a:lnTo>
                <a:lnTo>
                  <a:pt x="0" y="45"/>
                </a:lnTo>
                <a:close/>
              </a:path>
            </a:pathLst>
          </a:custGeom>
          <a:solidFill>
            <a:srgbClr val="B0C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" name="Freeform 343">
            <a:extLst>
              <a:ext uri="{FF2B5EF4-FFF2-40B4-BE49-F238E27FC236}">
                <a16:creationId xmlns:a16="http://schemas.microsoft.com/office/drawing/2014/main" id="{D31B0912-5AF9-4460-BB16-AC8B05D01DA9}"/>
              </a:ext>
            </a:extLst>
          </p:cNvPr>
          <p:cNvSpPr>
            <a:spLocks/>
          </p:cNvSpPr>
          <p:nvPr/>
        </p:nvSpPr>
        <p:spPr bwMode="auto">
          <a:xfrm>
            <a:off x="6531018" y="1563142"/>
            <a:ext cx="414383" cy="406206"/>
          </a:xfrm>
          <a:custGeom>
            <a:avLst/>
            <a:gdLst>
              <a:gd name="T0" fmla="*/ 0 w 152"/>
              <a:gd name="T1" fmla="*/ 45 h 149"/>
              <a:gd name="T2" fmla="*/ 45 w 152"/>
              <a:gd name="T3" fmla="*/ 0 h 149"/>
              <a:gd name="T4" fmla="*/ 152 w 152"/>
              <a:gd name="T5" fmla="*/ 0 h 149"/>
              <a:gd name="T6" fmla="*/ 152 w 152"/>
              <a:gd name="T7" fmla="*/ 103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5"/>
                </a:moveTo>
                <a:lnTo>
                  <a:pt x="45" y="0"/>
                </a:lnTo>
                <a:lnTo>
                  <a:pt x="152" y="0"/>
                </a:lnTo>
                <a:lnTo>
                  <a:pt x="152" y="103"/>
                </a:lnTo>
                <a:lnTo>
                  <a:pt x="107" y="149"/>
                </a:lnTo>
                <a:lnTo>
                  <a:pt x="0" y="149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6" name="Freeform 344">
            <a:extLst>
              <a:ext uri="{FF2B5EF4-FFF2-40B4-BE49-F238E27FC236}">
                <a16:creationId xmlns:a16="http://schemas.microsoft.com/office/drawing/2014/main" id="{A02981E3-3996-41E8-A343-871AB56E73BA}"/>
              </a:ext>
            </a:extLst>
          </p:cNvPr>
          <p:cNvSpPr>
            <a:spLocks/>
          </p:cNvSpPr>
          <p:nvPr/>
        </p:nvSpPr>
        <p:spPr bwMode="auto">
          <a:xfrm>
            <a:off x="6531018" y="1563144"/>
            <a:ext cx="414383" cy="122680"/>
          </a:xfrm>
          <a:custGeom>
            <a:avLst/>
            <a:gdLst>
              <a:gd name="T0" fmla="*/ 0 w 152"/>
              <a:gd name="T1" fmla="*/ 45 h 45"/>
              <a:gd name="T2" fmla="*/ 107 w 152"/>
              <a:gd name="T3" fmla="*/ 45 h 45"/>
              <a:gd name="T4" fmla="*/ 152 w 152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5">
                <a:moveTo>
                  <a:pt x="0" y="45"/>
                </a:moveTo>
                <a:lnTo>
                  <a:pt x="107" y="45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7" name="Line 345">
            <a:extLst>
              <a:ext uri="{FF2B5EF4-FFF2-40B4-BE49-F238E27FC236}">
                <a16:creationId xmlns:a16="http://schemas.microsoft.com/office/drawing/2014/main" id="{96A158F2-FB6C-4B2B-A5EA-3BD1E071E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2721" y="1685825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8" name="Rectangle 346">
            <a:extLst>
              <a:ext uri="{FF2B5EF4-FFF2-40B4-BE49-F238E27FC236}">
                <a16:creationId xmlns:a16="http://schemas.microsoft.com/office/drawing/2014/main" id="{326BD97D-E39E-46A6-90BC-018FC876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267" y="1860300"/>
            <a:ext cx="288978" cy="286252"/>
          </a:xfrm>
          <a:prstGeom prst="rect">
            <a:avLst/>
          </a:pr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9" name="Freeform 347">
            <a:extLst>
              <a:ext uri="{FF2B5EF4-FFF2-40B4-BE49-F238E27FC236}">
                <a16:creationId xmlns:a16="http://schemas.microsoft.com/office/drawing/2014/main" id="{555109B7-C410-4D2E-B4E4-B91BD9640B83}"/>
              </a:ext>
            </a:extLst>
          </p:cNvPr>
          <p:cNvSpPr>
            <a:spLocks/>
          </p:cNvSpPr>
          <p:nvPr/>
        </p:nvSpPr>
        <p:spPr bwMode="auto">
          <a:xfrm>
            <a:off x="6648244" y="1732167"/>
            <a:ext cx="128133" cy="414384"/>
          </a:xfrm>
          <a:custGeom>
            <a:avLst/>
            <a:gdLst>
              <a:gd name="T0" fmla="*/ 0 w 47"/>
              <a:gd name="T1" fmla="*/ 47 h 152"/>
              <a:gd name="T2" fmla="*/ 47 w 47"/>
              <a:gd name="T3" fmla="*/ 0 h 152"/>
              <a:gd name="T4" fmla="*/ 47 w 47"/>
              <a:gd name="T5" fmla="*/ 106 h 152"/>
              <a:gd name="T6" fmla="*/ 0 w 47"/>
              <a:gd name="T7" fmla="*/ 152 h 152"/>
              <a:gd name="T8" fmla="*/ 0 w 47"/>
              <a:gd name="T9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52">
                <a:moveTo>
                  <a:pt x="0" y="47"/>
                </a:moveTo>
                <a:lnTo>
                  <a:pt x="47" y="0"/>
                </a:lnTo>
                <a:lnTo>
                  <a:pt x="47" y="106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solidFill>
            <a:srgbClr val="7E9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0" name="Freeform 348">
            <a:extLst>
              <a:ext uri="{FF2B5EF4-FFF2-40B4-BE49-F238E27FC236}">
                <a16:creationId xmlns:a16="http://schemas.microsoft.com/office/drawing/2014/main" id="{601FEB0A-E4F9-4938-BD8F-2823C0916221}"/>
              </a:ext>
            </a:extLst>
          </p:cNvPr>
          <p:cNvSpPr>
            <a:spLocks/>
          </p:cNvSpPr>
          <p:nvPr/>
        </p:nvSpPr>
        <p:spPr bwMode="auto">
          <a:xfrm>
            <a:off x="6359269" y="1732168"/>
            <a:ext cx="417110" cy="128133"/>
          </a:xfrm>
          <a:custGeom>
            <a:avLst/>
            <a:gdLst>
              <a:gd name="T0" fmla="*/ 0 w 153"/>
              <a:gd name="T1" fmla="*/ 47 h 47"/>
              <a:gd name="T2" fmla="*/ 47 w 153"/>
              <a:gd name="T3" fmla="*/ 0 h 47"/>
              <a:gd name="T4" fmla="*/ 153 w 153"/>
              <a:gd name="T5" fmla="*/ 0 h 47"/>
              <a:gd name="T6" fmla="*/ 106 w 153"/>
              <a:gd name="T7" fmla="*/ 47 h 47"/>
              <a:gd name="T8" fmla="*/ 0 w 153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B0C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1" name="Freeform 349">
            <a:extLst>
              <a:ext uri="{FF2B5EF4-FFF2-40B4-BE49-F238E27FC236}">
                <a16:creationId xmlns:a16="http://schemas.microsoft.com/office/drawing/2014/main" id="{104F7F45-2285-4C52-9CC9-C83A5A1835B0}"/>
              </a:ext>
            </a:extLst>
          </p:cNvPr>
          <p:cNvSpPr>
            <a:spLocks/>
          </p:cNvSpPr>
          <p:nvPr/>
        </p:nvSpPr>
        <p:spPr bwMode="auto">
          <a:xfrm>
            <a:off x="6359269" y="1732167"/>
            <a:ext cx="417110" cy="414384"/>
          </a:xfrm>
          <a:custGeom>
            <a:avLst/>
            <a:gdLst>
              <a:gd name="T0" fmla="*/ 0 w 153"/>
              <a:gd name="T1" fmla="*/ 47 h 152"/>
              <a:gd name="T2" fmla="*/ 47 w 153"/>
              <a:gd name="T3" fmla="*/ 0 h 152"/>
              <a:gd name="T4" fmla="*/ 153 w 153"/>
              <a:gd name="T5" fmla="*/ 0 h 152"/>
              <a:gd name="T6" fmla="*/ 153 w 153"/>
              <a:gd name="T7" fmla="*/ 106 h 152"/>
              <a:gd name="T8" fmla="*/ 106 w 153"/>
              <a:gd name="T9" fmla="*/ 152 h 152"/>
              <a:gd name="T10" fmla="*/ 0 w 153"/>
              <a:gd name="T11" fmla="*/ 152 h 152"/>
              <a:gd name="T12" fmla="*/ 0 w 153"/>
              <a:gd name="T13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2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53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Freeform 350">
            <a:extLst>
              <a:ext uri="{FF2B5EF4-FFF2-40B4-BE49-F238E27FC236}">
                <a16:creationId xmlns:a16="http://schemas.microsoft.com/office/drawing/2014/main" id="{62416144-DA4E-4299-A74D-FDE9B85FBC57}"/>
              </a:ext>
            </a:extLst>
          </p:cNvPr>
          <p:cNvSpPr>
            <a:spLocks/>
          </p:cNvSpPr>
          <p:nvPr/>
        </p:nvSpPr>
        <p:spPr bwMode="auto">
          <a:xfrm>
            <a:off x="6359269" y="1732168"/>
            <a:ext cx="417110" cy="128133"/>
          </a:xfrm>
          <a:custGeom>
            <a:avLst/>
            <a:gdLst>
              <a:gd name="T0" fmla="*/ 0 w 153"/>
              <a:gd name="T1" fmla="*/ 47 h 47"/>
              <a:gd name="T2" fmla="*/ 106 w 153"/>
              <a:gd name="T3" fmla="*/ 47 h 47"/>
              <a:gd name="T4" fmla="*/ 153 w 15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106" y="47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3" name="Line 351">
            <a:extLst>
              <a:ext uri="{FF2B5EF4-FFF2-40B4-BE49-F238E27FC236}">
                <a16:creationId xmlns:a16="http://schemas.microsoft.com/office/drawing/2014/main" id="{B54DC565-1908-457B-A892-C7DBBB18E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243" y="1860300"/>
            <a:ext cx="0" cy="286252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4" name="Rectangle 352">
            <a:extLst>
              <a:ext uri="{FF2B5EF4-FFF2-40B4-BE49-F238E27FC236}">
                <a16:creationId xmlns:a16="http://schemas.microsoft.com/office/drawing/2014/main" id="{741C5B73-ED7E-485A-B81B-D2167533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018" y="1323240"/>
            <a:ext cx="291705" cy="280800"/>
          </a:xfrm>
          <a:prstGeom prst="rect">
            <a:avLst/>
          </a:pr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5" name="Freeform 353">
            <a:extLst>
              <a:ext uri="{FF2B5EF4-FFF2-40B4-BE49-F238E27FC236}">
                <a16:creationId xmlns:a16="http://schemas.microsoft.com/office/drawing/2014/main" id="{C3963924-449D-4E1A-8B76-28C3F1D11427}"/>
              </a:ext>
            </a:extLst>
          </p:cNvPr>
          <p:cNvSpPr>
            <a:spLocks/>
          </p:cNvSpPr>
          <p:nvPr/>
        </p:nvSpPr>
        <p:spPr bwMode="auto">
          <a:xfrm>
            <a:off x="6822724" y="1197831"/>
            <a:ext cx="122680" cy="406206"/>
          </a:xfrm>
          <a:custGeom>
            <a:avLst/>
            <a:gdLst>
              <a:gd name="T0" fmla="*/ 0 w 45"/>
              <a:gd name="T1" fmla="*/ 46 h 149"/>
              <a:gd name="T2" fmla="*/ 45 w 45"/>
              <a:gd name="T3" fmla="*/ 0 h 149"/>
              <a:gd name="T4" fmla="*/ 45 w 45"/>
              <a:gd name="T5" fmla="*/ 104 h 149"/>
              <a:gd name="T6" fmla="*/ 0 w 45"/>
              <a:gd name="T7" fmla="*/ 149 h 149"/>
              <a:gd name="T8" fmla="*/ 0 w 45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7E9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Freeform 354">
            <a:extLst>
              <a:ext uri="{FF2B5EF4-FFF2-40B4-BE49-F238E27FC236}">
                <a16:creationId xmlns:a16="http://schemas.microsoft.com/office/drawing/2014/main" id="{8607CE35-9A04-4997-BEA0-4C915DF244E9}"/>
              </a:ext>
            </a:extLst>
          </p:cNvPr>
          <p:cNvSpPr>
            <a:spLocks/>
          </p:cNvSpPr>
          <p:nvPr/>
        </p:nvSpPr>
        <p:spPr bwMode="auto">
          <a:xfrm>
            <a:off x="6531018" y="1197834"/>
            <a:ext cx="414383" cy="125406"/>
          </a:xfrm>
          <a:custGeom>
            <a:avLst/>
            <a:gdLst>
              <a:gd name="T0" fmla="*/ 0 w 152"/>
              <a:gd name="T1" fmla="*/ 46 h 46"/>
              <a:gd name="T2" fmla="*/ 45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0C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7" name="Freeform 355">
            <a:extLst>
              <a:ext uri="{FF2B5EF4-FFF2-40B4-BE49-F238E27FC236}">
                <a16:creationId xmlns:a16="http://schemas.microsoft.com/office/drawing/2014/main" id="{E530C2D2-96CF-4525-952F-F9E12524F4A3}"/>
              </a:ext>
            </a:extLst>
          </p:cNvPr>
          <p:cNvSpPr>
            <a:spLocks/>
          </p:cNvSpPr>
          <p:nvPr/>
        </p:nvSpPr>
        <p:spPr bwMode="auto">
          <a:xfrm>
            <a:off x="6531018" y="1197831"/>
            <a:ext cx="414383" cy="406206"/>
          </a:xfrm>
          <a:custGeom>
            <a:avLst/>
            <a:gdLst>
              <a:gd name="T0" fmla="*/ 0 w 152"/>
              <a:gd name="T1" fmla="*/ 46 h 149"/>
              <a:gd name="T2" fmla="*/ 45 w 152"/>
              <a:gd name="T3" fmla="*/ 0 h 149"/>
              <a:gd name="T4" fmla="*/ 152 w 152"/>
              <a:gd name="T5" fmla="*/ 0 h 149"/>
              <a:gd name="T6" fmla="*/ 152 w 152"/>
              <a:gd name="T7" fmla="*/ 104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8" name="Freeform 356">
            <a:extLst>
              <a:ext uri="{FF2B5EF4-FFF2-40B4-BE49-F238E27FC236}">
                <a16:creationId xmlns:a16="http://schemas.microsoft.com/office/drawing/2014/main" id="{CDFD576C-9648-477B-9B14-63C346C2B497}"/>
              </a:ext>
            </a:extLst>
          </p:cNvPr>
          <p:cNvSpPr>
            <a:spLocks/>
          </p:cNvSpPr>
          <p:nvPr/>
        </p:nvSpPr>
        <p:spPr bwMode="auto">
          <a:xfrm>
            <a:off x="6531018" y="1197834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9" name="Line 357">
            <a:extLst>
              <a:ext uri="{FF2B5EF4-FFF2-40B4-BE49-F238E27FC236}">
                <a16:creationId xmlns:a16="http://schemas.microsoft.com/office/drawing/2014/main" id="{FD2171CF-76D2-42F9-A741-CBCB787D4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2721" y="1323240"/>
            <a:ext cx="0" cy="280800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0" name="Rectangle 358">
            <a:extLst>
              <a:ext uri="{FF2B5EF4-FFF2-40B4-BE49-F238E27FC236}">
                <a16:creationId xmlns:a16="http://schemas.microsoft.com/office/drawing/2014/main" id="{198878E5-8949-4543-ACBE-C5ECB006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267" y="1494987"/>
            <a:ext cx="288978" cy="288976"/>
          </a:xfrm>
          <a:prstGeom prst="rect">
            <a:avLst/>
          </a:pr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Freeform 359">
            <a:extLst>
              <a:ext uri="{FF2B5EF4-FFF2-40B4-BE49-F238E27FC236}">
                <a16:creationId xmlns:a16="http://schemas.microsoft.com/office/drawing/2014/main" id="{D5535045-548D-4FDC-86E1-1C204B850C12}"/>
              </a:ext>
            </a:extLst>
          </p:cNvPr>
          <p:cNvSpPr>
            <a:spLocks/>
          </p:cNvSpPr>
          <p:nvPr/>
        </p:nvSpPr>
        <p:spPr bwMode="auto">
          <a:xfrm>
            <a:off x="6648244" y="1366857"/>
            <a:ext cx="128133" cy="417110"/>
          </a:xfrm>
          <a:custGeom>
            <a:avLst/>
            <a:gdLst>
              <a:gd name="T0" fmla="*/ 0 w 47"/>
              <a:gd name="T1" fmla="*/ 47 h 153"/>
              <a:gd name="T2" fmla="*/ 47 w 47"/>
              <a:gd name="T3" fmla="*/ 0 h 153"/>
              <a:gd name="T4" fmla="*/ 47 w 47"/>
              <a:gd name="T5" fmla="*/ 106 h 153"/>
              <a:gd name="T6" fmla="*/ 0 w 47"/>
              <a:gd name="T7" fmla="*/ 153 h 153"/>
              <a:gd name="T8" fmla="*/ 0 w 47"/>
              <a:gd name="T9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53">
                <a:moveTo>
                  <a:pt x="0" y="47"/>
                </a:moveTo>
                <a:lnTo>
                  <a:pt x="47" y="0"/>
                </a:lnTo>
                <a:lnTo>
                  <a:pt x="47" y="106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solidFill>
            <a:srgbClr val="7E9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Freeform 360">
            <a:extLst>
              <a:ext uri="{FF2B5EF4-FFF2-40B4-BE49-F238E27FC236}">
                <a16:creationId xmlns:a16="http://schemas.microsoft.com/office/drawing/2014/main" id="{CA98FD32-CF5F-44C0-A905-FE9B9439B668}"/>
              </a:ext>
            </a:extLst>
          </p:cNvPr>
          <p:cNvSpPr>
            <a:spLocks/>
          </p:cNvSpPr>
          <p:nvPr/>
        </p:nvSpPr>
        <p:spPr bwMode="auto">
          <a:xfrm>
            <a:off x="6359269" y="1366856"/>
            <a:ext cx="417110" cy="128133"/>
          </a:xfrm>
          <a:custGeom>
            <a:avLst/>
            <a:gdLst>
              <a:gd name="T0" fmla="*/ 0 w 153"/>
              <a:gd name="T1" fmla="*/ 47 h 47"/>
              <a:gd name="T2" fmla="*/ 47 w 153"/>
              <a:gd name="T3" fmla="*/ 0 h 47"/>
              <a:gd name="T4" fmla="*/ 153 w 153"/>
              <a:gd name="T5" fmla="*/ 0 h 47"/>
              <a:gd name="T6" fmla="*/ 106 w 153"/>
              <a:gd name="T7" fmla="*/ 47 h 47"/>
              <a:gd name="T8" fmla="*/ 0 w 153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B0C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Freeform 361">
            <a:extLst>
              <a:ext uri="{FF2B5EF4-FFF2-40B4-BE49-F238E27FC236}">
                <a16:creationId xmlns:a16="http://schemas.microsoft.com/office/drawing/2014/main" id="{2A423B0B-73DB-47BB-BA4F-5FDA34FD72BC}"/>
              </a:ext>
            </a:extLst>
          </p:cNvPr>
          <p:cNvSpPr>
            <a:spLocks/>
          </p:cNvSpPr>
          <p:nvPr/>
        </p:nvSpPr>
        <p:spPr bwMode="auto">
          <a:xfrm>
            <a:off x="6359269" y="1366857"/>
            <a:ext cx="417110" cy="417110"/>
          </a:xfrm>
          <a:custGeom>
            <a:avLst/>
            <a:gdLst>
              <a:gd name="T0" fmla="*/ 0 w 153"/>
              <a:gd name="T1" fmla="*/ 47 h 153"/>
              <a:gd name="T2" fmla="*/ 47 w 153"/>
              <a:gd name="T3" fmla="*/ 0 h 153"/>
              <a:gd name="T4" fmla="*/ 153 w 153"/>
              <a:gd name="T5" fmla="*/ 0 h 153"/>
              <a:gd name="T6" fmla="*/ 153 w 153"/>
              <a:gd name="T7" fmla="*/ 106 h 153"/>
              <a:gd name="T8" fmla="*/ 106 w 153"/>
              <a:gd name="T9" fmla="*/ 153 h 153"/>
              <a:gd name="T10" fmla="*/ 0 w 153"/>
              <a:gd name="T11" fmla="*/ 153 h 153"/>
              <a:gd name="T12" fmla="*/ 0 w 153"/>
              <a:gd name="T1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3">
                <a:moveTo>
                  <a:pt x="0" y="47"/>
                </a:moveTo>
                <a:lnTo>
                  <a:pt x="47" y="0"/>
                </a:lnTo>
                <a:lnTo>
                  <a:pt x="153" y="0"/>
                </a:lnTo>
                <a:lnTo>
                  <a:pt x="153" y="106"/>
                </a:lnTo>
                <a:lnTo>
                  <a:pt x="106" y="153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4" name="Freeform 362">
            <a:extLst>
              <a:ext uri="{FF2B5EF4-FFF2-40B4-BE49-F238E27FC236}">
                <a16:creationId xmlns:a16="http://schemas.microsoft.com/office/drawing/2014/main" id="{D6113CA5-35B5-4F6F-9823-7A9A01FB9477}"/>
              </a:ext>
            </a:extLst>
          </p:cNvPr>
          <p:cNvSpPr>
            <a:spLocks/>
          </p:cNvSpPr>
          <p:nvPr/>
        </p:nvSpPr>
        <p:spPr bwMode="auto">
          <a:xfrm>
            <a:off x="6359269" y="1366856"/>
            <a:ext cx="417110" cy="128133"/>
          </a:xfrm>
          <a:custGeom>
            <a:avLst/>
            <a:gdLst>
              <a:gd name="T0" fmla="*/ 0 w 153"/>
              <a:gd name="T1" fmla="*/ 47 h 47"/>
              <a:gd name="T2" fmla="*/ 106 w 153"/>
              <a:gd name="T3" fmla="*/ 47 h 47"/>
              <a:gd name="T4" fmla="*/ 153 w 15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7">
                <a:moveTo>
                  <a:pt x="0" y="47"/>
                </a:moveTo>
                <a:lnTo>
                  <a:pt x="106" y="47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Line 363">
            <a:extLst>
              <a:ext uri="{FF2B5EF4-FFF2-40B4-BE49-F238E27FC236}">
                <a16:creationId xmlns:a16="http://schemas.microsoft.com/office/drawing/2014/main" id="{3E2E1214-03AC-4F05-BB83-211A51C7C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243" y="1494987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6" name="Freeform 364">
            <a:extLst>
              <a:ext uri="{FF2B5EF4-FFF2-40B4-BE49-F238E27FC236}">
                <a16:creationId xmlns:a16="http://schemas.microsoft.com/office/drawing/2014/main" id="{353050D3-23E0-4F32-BDCB-60F300FC6E5A}"/>
              </a:ext>
            </a:extLst>
          </p:cNvPr>
          <p:cNvSpPr>
            <a:spLocks noEditPoints="1"/>
          </p:cNvSpPr>
          <p:nvPr/>
        </p:nvSpPr>
        <p:spPr bwMode="auto">
          <a:xfrm>
            <a:off x="5135205" y="963380"/>
            <a:ext cx="550693" cy="509801"/>
          </a:xfrm>
          <a:custGeom>
            <a:avLst/>
            <a:gdLst>
              <a:gd name="T0" fmla="*/ 0 w 202"/>
              <a:gd name="T1" fmla="*/ 145 h 187"/>
              <a:gd name="T2" fmla="*/ 9 w 202"/>
              <a:gd name="T3" fmla="*/ 182 h 187"/>
              <a:gd name="T4" fmla="*/ 0 w 202"/>
              <a:gd name="T5" fmla="*/ 117 h 187"/>
              <a:gd name="T6" fmla="*/ 9 w 202"/>
              <a:gd name="T7" fmla="*/ 80 h 187"/>
              <a:gd name="T8" fmla="*/ 0 w 202"/>
              <a:gd name="T9" fmla="*/ 117 h 187"/>
              <a:gd name="T10" fmla="*/ 32 w 202"/>
              <a:gd name="T11" fmla="*/ 24 h 187"/>
              <a:gd name="T12" fmla="*/ 12 w 202"/>
              <a:gd name="T13" fmla="*/ 57 h 187"/>
              <a:gd name="T14" fmla="*/ 52 w 202"/>
              <a:gd name="T15" fmla="*/ 4 h 187"/>
              <a:gd name="T16" fmla="*/ 91 w 202"/>
              <a:gd name="T17" fmla="*/ 0 h 187"/>
              <a:gd name="T18" fmla="*/ 57 w 202"/>
              <a:gd name="T19" fmla="*/ 10 h 187"/>
              <a:gd name="T20" fmla="*/ 58 w 202"/>
              <a:gd name="T21" fmla="*/ 11 h 187"/>
              <a:gd name="T22" fmla="*/ 119 w 202"/>
              <a:gd name="T23" fmla="*/ 0 h 187"/>
              <a:gd name="T24" fmla="*/ 157 w 202"/>
              <a:gd name="T25" fmla="*/ 10 h 187"/>
              <a:gd name="T26" fmla="*/ 119 w 202"/>
              <a:gd name="T27" fmla="*/ 0 h 187"/>
              <a:gd name="T28" fmla="*/ 202 w 202"/>
              <a:gd name="T29" fmla="*/ 0 h 187"/>
              <a:gd name="T30" fmla="*/ 193 w 202"/>
              <a:gd name="T31" fmla="*/ 30 h 187"/>
              <a:gd name="T32" fmla="*/ 197 w 202"/>
              <a:gd name="T33" fmla="*/ 10 h 187"/>
              <a:gd name="T34" fmla="*/ 185 w 202"/>
              <a:gd name="T35" fmla="*/ 0 h 187"/>
              <a:gd name="T36" fmla="*/ 202 w 202"/>
              <a:gd name="T37" fmla="*/ 95 h 187"/>
              <a:gd name="T38" fmla="*/ 193 w 202"/>
              <a:gd name="T39" fmla="*/ 58 h 187"/>
              <a:gd name="T40" fmla="*/ 202 w 202"/>
              <a:gd name="T41" fmla="*/ 123 h 187"/>
              <a:gd name="T42" fmla="*/ 179 w 202"/>
              <a:gd name="T43" fmla="*/ 155 h 187"/>
              <a:gd name="T44" fmla="*/ 194 w 202"/>
              <a:gd name="T45" fmla="*/ 126 h 187"/>
              <a:gd name="T46" fmla="*/ 193 w 202"/>
              <a:gd name="T47" fmla="*/ 123 h 187"/>
              <a:gd name="T48" fmla="*/ 159 w 202"/>
              <a:gd name="T49" fmla="*/ 175 h 187"/>
              <a:gd name="T50" fmla="*/ 123 w 202"/>
              <a:gd name="T51" fmla="*/ 187 h 187"/>
              <a:gd name="T52" fmla="*/ 145 w 202"/>
              <a:gd name="T53" fmla="*/ 178 h 187"/>
              <a:gd name="T54" fmla="*/ 152 w 202"/>
              <a:gd name="T55" fmla="*/ 168 h 187"/>
              <a:gd name="T56" fmla="*/ 95 w 202"/>
              <a:gd name="T57" fmla="*/ 187 h 187"/>
              <a:gd name="T58" fmla="*/ 58 w 202"/>
              <a:gd name="T59" fmla="*/ 178 h 187"/>
              <a:gd name="T60" fmla="*/ 95 w 202"/>
              <a:gd name="T61" fmla="*/ 187 h 187"/>
              <a:gd name="T62" fmla="*/ 4 w 202"/>
              <a:gd name="T63" fmla="*/ 187 h 187"/>
              <a:gd name="T64" fmla="*/ 30 w 202"/>
              <a:gd name="T65" fmla="*/ 178 h 187"/>
              <a:gd name="T66" fmla="*/ 4 w 202"/>
              <a:gd name="T67" fmla="*/ 53 h 187"/>
              <a:gd name="T68" fmla="*/ 42 w 202"/>
              <a:gd name="T69" fmla="*/ 63 h 187"/>
              <a:gd name="T70" fmla="*/ 4 w 202"/>
              <a:gd name="T71" fmla="*/ 53 h 187"/>
              <a:gd name="T72" fmla="*/ 107 w 202"/>
              <a:gd name="T73" fmla="*/ 53 h 187"/>
              <a:gd name="T74" fmla="*/ 70 w 202"/>
              <a:gd name="T75" fmla="*/ 63 h 187"/>
              <a:gd name="T76" fmla="*/ 135 w 202"/>
              <a:gd name="T77" fmla="*/ 53 h 187"/>
              <a:gd name="T78" fmla="*/ 141 w 202"/>
              <a:gd name="T79" fmla="*/ 55 h 187"/>
              <a:gd name="T80" fmla="*/ 167 w 202"/>
              <a:gd name="T81" fmla="*/ 42 h 187"/>
              <a:gd name="T82" fmla="*/ 135 w 202"/>
              <a:gd name="T83" fmla="*/ 63 h 187"/>
              <a:gd name="T84" fmla="*/ 181 w 202"/>
              <a:gd name="T85" fmla="*/ 15 h 187"/>
              <a:gd name="T86" fmla="*/ 201 w 202"/>
              <a:gd name="T87" fmla="*/ 8 h 187"/>
              <a:gd name="T88" fmla="*/ 181 w 202"/>
              <a:gd name="T89" fmla="*/ 15 h 187"/>
              <a:gd name="T90" fmla="*/ 149 w 202"/>
              <a:gd name="T91" fmla="*/ 95 h 187"/>
              <a:gd name="T92" fmla="*/ 140 w 202"/>
              <a:gd name="T93" fmla="*/ 58 h 187"/>
              <a:gd name="T94" fmla="*/ 149 w 202"/>
              <a:gd name="T95" fmla="*/ 123 h 187"/>
              <a:gd name="T96" fmla="*/ 140 w 202"/>
              <a:gd name="T97" fmla="*/ 161 h 187"/>
              <a:gd name="T98" fmla="*/ 149 w 202"/>
              <a:gd name="T99" fmla="*/ 12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2" h="187">
                <a:moveTo>
                  <a:pt x="0" y="182"/>
                </a:moveTo>
                <a:lnTo>
                  <a:pt x="0" y="145"/>
                </a:lnTo>
                <a:lnTo>
                  <a:pt x="9" y="145"/>
                </a:lnTo>
                <a:lnTo>
                  <a:pt x="9" y="182"/>
                </a:lnTo>
                <a:lnTo>
                  <a:pt x="0" y="182"/>
                </a:lnTo>
                <a:close/>
                <a:moveTo>
                  <a:pt x="0" y="117"/>
                </a:moveTo>
                <a:lnTo>
                  <a:pt x="0" y="80"/>
                </a:lnTo>
                <a:lnTo>
                  <a:pt x="9" y="80"/>
                </a:lnTo>
                <a:lnTo>
                  <a:pt x="9" y="117"/>
                </a:lnTo>
                <a:lnTo>
                  <a:pt x="0" y="117"/>
                </a:lnTo>
                <a:close/>
                <a:moveTo>
                  <a:pt x="5" y="50"/>
                </a:moveTo>
                <a:lnTo>
                  <a:pt x="32" y="24"/>
                </a:lnTo>
                <a:lnTo>
                  <a:pt x="38" y="30"/>
                </a:lnTo>
                <a:lnTo>
                  <a:pt x="12" y="57"/>
                </a:lnTo>
                <a:lnTo>
                  <a:pt x="5" y="50"/>
                </a:lnTo>
                <a:close/>
                <a:moveTo>
                  <a:pt x="52" y="4"/>
                </a:moveTo>
                <a:lnTo>
                  <a:pt x="55" y="0"/>
                </a:lnTo>
                <a:lnTo>
                  <a:pt x="91" y="0"/>
                </a:lnTo>
                <a:lnTo>
                  <a:pt x="91" y="10"/>
                </a:lnTo>
                <a:lnTo>
                  <a:pt x="57" y="10"/>
                </a:lnTo>
                <a:lnTo>
                  <a:pt x="60" y="8"/>
                </a:lnTo>
                <a:lnTo>
                  <a:pt x="58" y="11"/>
                </a:lnTo>
                <a:lnTo>
                  <a:pt x="52" y="4"/>
                </a:lnTo>
                <a:close/>
                <a:moveTo>
                  <a:pt x="119" y="0"/>
                </a:moveTo>
                <a:lnTo>
                  <a:pt x="157" y="0"/>
                </a:lnTo>
                <a:lnTo>
                  <a:pt x="157" y="10"/>
                </a:lnTo>
                <a:lnTo>
                  <a:pt x="119" y="10"/>
                </a:lnTo>
                <a:lnTo>
                  <a:pt x="119" y="0"/>
                </a:lnTo>
                <a:close/>
                <a:moveTo>
                  <a:pt x="185" y="0"/>
                </a:moveTo>
                <a:lnTo>
                  <a:pt x="202" y="0"/>
                </a:lnTo>
                <a:lnTo>
                  <a:pt x="202" y="30"/>
                </a:lnTo>
                <a:lnTo>
                  <a:pt x="193" y="30"/>
                </a:lnTo>
                <a:lnTo>
                  <a:pt x="193" y="5"/>
                </a:lnTo>
                <a:lnTo>
                  <a:pt x="197" y="10"/>
                </a:lnTo>
                <a:lnTo>
                  <a:pt x="185" y="10"/>
                </a:lnTo>
                <a:lnTo>
                  <a:pt x="185" y="0"/>
                </a:lnTo>
                <a:close/>
                <a:moveTo>
                  <a:pt x="202" y="58"/>
                </a:moveTo>
                <a:lnTo>
                  <a:pt x="202" y="95"/>
                </a:lnTo>
                <a:lnTo>
                  <a:pt x="193" y="95"/>
                </a:lnTo>
                <a:lnTo>
                  <a:pt x="193" y="58"/>
                </a:lnTo>
                <a:lnTo>
                  <a:pt x="202" y="58"/>
                </a:lnTo>
                <a:close/>
                <a:moveTo>
                  <a:pt x="202" y="123"/>
                </a:moveTo>
                <a:lnTo>
                  <a:pt x="202" y="131"/>
                </a:lnTo>
                <a:lnTo>
                  <a:pt x="179" y="155"/>
                </a:lnTo>
                <a:lnTo>
                  <a:pt x="172" y="148"/>
                </a:lnTo>
                <a:lnTo>
                  <a:pt x="194" y="126"/>
                </a:lnTo>
                <a:lnTo>
                  <a:pt x="193" y="130"/>
                </a:lnTo>
                <a:lnTo>
                  <a:pt x="193" y="123"/>
                </a:lnTo>
                <a:lnTo>
                  <a:pt x="202" y="123"/>
                </a:lnTo>
                <a:close/>
                <a:moveTo>
                  <a:pt x="159" y="175"/>
                </a:moveTo>
                <a:lnTo>
                  <a:pt x="146" y="187"/>
                </a:lnTo>
                <a:lnTo>
                  <a:pt x="123" y="187"/>
                </a:lnTo>
                <a:lnTo>
                  <a:pt x="123" y="178"/>
                </a:lnTo>
                <a:lnTo>
                  <a:pt x="145" y="178"/>
                </a:lnTo>
                <a:lnTo>
                  <a:pt x="141" y="179"/>
                </a:lnTo>
                <a:lnTo>
                  <a:pt x="152" y="168"/>
                </a:lnTo>
                <a:lnTo>
                  <a:pt x="159" y="175"/>
                </a:lnTo>
                <a:close/>
                <a:moveTo>
                  <a:pt x="95" y="187"/>
                </a:moveTo>
                <a:lnTo>
                  <a:pt x="58" y="187"/>
                </a:lnTo>
                <a:lnTo>
                  <a:pt x="58" y="178"/>
                </a:lnTo>
                <a:lnTo>
                  <a:pt x="95" y="178"/>
                </a:lnTo>
                <a:lnTo>
                  <a:pt x="95" y="187"/>
                </a:lnTo>
                <a:close/>
                <a:moveTo>
                  <a:pt x="30" y="187"/>
                </a:moveTo>
                <a:lnTo>
                  <a:pt x="4" y="187"/>
                </a:lnTo>
                <a:lnTo>
                  <a:pt x="4" y="178"/>
                </a:lnTo>
                <a:lnTo>
                  <a:pt x="30" y="178"/>
                </a:lnTo>
                <a:lnTo>
                  <a:pt x="30" y="187"/>
                </a:lnTo>
                <a:close/>
                <a:moveTo>
                  <a:pt x="4" y="53"/>
                </a:moveTo>
                <a:lnTo>
                  <a:pt x="42" y="53"/>
                </a:lnTo>
                <a:lnTo>
                  <a:pt x="42" y="63"/>
                </a:lnTo>
                <a:lnTo>
                  <a:pt x="4" y="63"/>
                </a:lnTo>
                <a:lnTo>
                  <a:pt x="4" y="53"/>
                </a:lnTo>
                <a:close/>
                <a:moveTo>
                  <a:pt x="70" y="53"/>
                </a:moveTo>
                <a:lnTo>
                  <a:pt x="107" y="53"/>
                </a:lnTo>
                <a:lnTo>
                  <a:pt x="107" y="63"/>
                </a:lnTo>
                <a:lnTo>
                  <a:pt x="70" y="63"/>
                </a:lnTo>
                <a:lnTo>
                  <a:pt x="70" y="53"/>
                </a:lnTo>
                <a:close/>
                <a:moveTo>
                  <a:pt x="135" y="53"/>
                </a:moveTo>
                <a:lnTo>
                  <a:pt x="145" y="53"/>
                </a:lnTo>
                <a:lnTo>
                  <a:pt x="141" y="55"/>
                </a:lnTo>
                <a:lnTo>
                  <a:pt x="161" y="35"/>
                </a:lnTo>
                <a:lnTo>
                  <a:pt x="167" y="42"/>
                </a:lnTo>
                <a:lnTo>
                  <a:pt x="146" y="63"/>
                </a:lnTo>
                <a:lnTo>
                  <a:pt x="135" y="63"/>
                </a:lnTo>
                <a:lnTo>
                  <a:pt x="135" y="53"/>
                </a:lnTo>
                <a:close/>
                <a:moveTo>
                  <a:pt x="181" y="15"/>
                </a:moveTo>
                <a:lnTo>
                  <a:pt x="194" y="2"/>
                </a:lnTo>
                <a:lnTo>
                  <a:pt x="201" y="8"/>
                </a:lnTo>
                <a:lnTo>
                  <a:pt x="187" y="22"/>
                </a:lnTo>
                <a:lnTo>
                  <a:pt x="181" y="15"/>
                </a:lnTo>
                <a:close/>
                <a:moveTo>
                  <a:pt x="149" y="58"/>
                </a:moveTo>
                <a:lnTo>
                  <a:pt x="149" y="95"/>
                </a:lnTo>
                <a:lnTo>
                  <a:pt x="140" y="95"/>
                </a:lnTo>
                <a:lnTo>
                  <a:pt x="140" y="58"/>
                </a:lnTo>
                <a:lnTo>
                  <a:pt x="149" y="58"/>
                </a:lnTo>
                <a:close/>
                <a:moveTo>
                  <a:pt x="149" y="123"/>
                </a:moveTo>
                <a:lnTo>
                  <a:pt x="149" y="161"/>
                </a:lnTo>
                <a:lnTo>
                  <a:pt x="140" y="161"/>
                </a:lnTo>
                <a:lnTo>
                  <a:pt x="140" y="123"/>
                </a:lnTo>
                <a:lnTo>
                  <a:pt x="149" y="123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Rectangle 365">
            <a:extLst>
              <a:ext uri="{FF2B5EF4-FFF2-40B4-BE49-F238E27FC236}">
                <a16:creationId xmlns:a16="http://schemas.microsoft.com/office/drawing/2014/main" id="{57B56B6D-4EA8-4D45-938B-41E1C7C0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061" y="2034780"/>
            <a:ext cx="291705" cy="283526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Freeform 366">
            <a:extLst>
              <a:ext uri="{FF2B5EF4-FFF2-40B4-BE49-F238E27FC236}">
                <a16:creationId xmlns:a16="http://schemas.microsoft.com/office/drawing/2014/main" id="{4F5FAFCC-B9D8-403C-848D-50E310939776}"/>
              </a:ext>
            </a:extLst>
          </p:cNvPr>
          <p:cNvSpPr>
            <a:spLocks/>
          </p:cNvSpPr>
          <p:nvPr/>
        </p:nvSpPr>
        <p:spPr bwMode="auto">
          <a:xfrm>
            <a:off x="5328765" y="1909374"/>
            <a:ext cx="122680" cy="408930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497D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9" name="Freeform 367">
            <a:extLst>
              <a:ext uri="{FF2B5EF4-FFF2-40B4-BE49-F238E27FC236}">
                <a16:creationId xmlns:a16="http://schemas.microsoft.com/office/drawing/2014/main" id="{B64A6A4F-1216-4C84-B311-E67FD0353683}"/>
              </a:ext>
            </a:extLst>
          </p:cNvPr>
          <p:cNvSpPr>
            <a:spLocks/>
          </p:cNvSpPr>
          <p:nvPr/>
        </p:nvSpPr>
        <p:spPr bwMode="auto">
          <a:xfrm>
            <a:off x="5037061" y="1909374"/>
            <a:ext cx="414383" cy="125406"/>
          </a:xfrm>
          <a:custGeom>
            <a:avLst/>
            <a:gdLst>
              <a:gd name="T0" fmla="*/ 0 w 152"/>
              <a:gd name="T1" fmla="*/ 46 h 46"/>
              <a:gd name="T2" fmla="*/ 45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7BAF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0" name="Freeform 368">
            <a:extLst>
              <a:ext uri="{FF2B5EF4-FFF2-40B4-BE49-F238E27FC236}">
                <a16:creationId xmlns:a16="http://schemas.microsoft.com/office/drawing/2014/main" id="{21874E84-6EBA-4C93-AF4B-BFCAF2B3051A}"/>
              </a:ext>
            </a:extLst>
          </p:cNvPr>
          <p:cNvSpPr>
            <a:spLocks/>
          </p:cNvSpPr>
          <p:nvPr/>
        </p:nvSpPr>
        <p:spPr bwMode="auto">
          <a:xfrm>
            <a:off x="5037061" y="1909374"/>
            <a:ext cx="414383" cy="408930"/>
          </a:xfrm>
          <a:custGeom>
            <a:avLst/>
            <a:gdLst>
              <a:gd name="T0" fmla="*/ 0 w 152"/>
              <a:gd name="T1" fmla="*/ 46 h 150"/>
              <a:gd name="T2" fmla="*/ 45 w 152"/>
              <a:gd name="T3" fmla="*/ 0 h 150"/>
              <a:gd name="T4" fmla="*/ 152 w 152"/>
              <a:gd name="T5" fmla="*/ 0 h 150"/>
              <a:gd name="T6" fmla="*/ 152 w 152"/>
              <a:gd name="T7" fmla="*/ 104 h 150"/>
              <a:gd name="T8" fmla="*/ 107 w 152"/>
              <a:gd name="T9" fmla="*/ 150 h 150"/>
              <a:gd name="T10" fmla="*/ 0 w 152"/>
              <a:gd name="T11" fmla="*/ 150 h 150"/>
              <a:gd name="T12" fmla="*/ 0 w 152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0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1" name="Freeform 369">
            <a:extLst>
              <a:ext uri="{FF2B5EF4-FFF2-40B4-BE49-F238E27FC236}">
                <a16:creationId xmlns:a16="http://schemas.microsoft.com/office/drawing/2014/main" id="{439849FC-F500-4BAD-ADB9-33D3FB509395}"/>
              </a:ext>
            </a:extLst>
          </p:cNvPr>
          <p:cNvSpPr>
            <a:spLocks/>
          </p:cNvSpPr>
          <p:nvPr/>
        </p:nvSpPr>
        <p:spPr bwMode="auto">
          <a:xfrm>
            <a:off x="5037061" y="1909374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" name="Line 370">
            <a:extLst>
              <a:ext uri="{FF2B5EF4-FFF2-40B4-BE49-F238E27FC236}">
                <a16:creationId xmlns:a16="http://schemas.microsoft.com/office/drawing/2014/main" id="{88EDFE63-DB87-48BB-A0A5-551FDCE48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8762" y="2034780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" name="Rectangle 371">
            <a:extLst>
              <a:ext uri="{FF2B5EF4-FFF2-40B4-BE49-F238E27FC236}">
                <a16:creationId xmlns:a16="http://schemas.microsoft.com/office/drawing/2014/main" id="{08F52017-468E-407C-AC37-4F3BC8AE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060" y="1664013"/>
            <a:ext cx="288978" cy="288976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4" name="Freeform 372">
            <a:extLst>
              <a:ext uri="{FF2B5EF4-FFF2-40B4-BE49-F238E27FC236}">
                <a16:creationId xmlns:a16="http://schemas.microsoft.com/office/drawing/2014/main" id="{1757144F-B444-4EB2-A1F2-6D4307A7EBE5}"/>
              </a:ext>
            </a:extLst>
          </p:cNvPr>
          <p:cNvSpPr>
            <a:spLocks/>
          </p:cNvSpPr>
          <p:nvPr/>
        </p:nvSpPr>
        <p:spPr bwMode="auto">
          <a:xfrm>
            <a:off x="5326039" y="1535882"/>
            <a:ext cx="125404" cy="417110"/>
          </a:xfrm>
          <a:custGeom>
            <a:avLst/>
            <a:gdLst>
              <a:gd name="T0" fmla="*/ 0 w 46"/>
              <a:gd name="T1" fmla="*/ 47 h 153"/>
              <a:gd name="T2" fmla="*/ 46 w 46"/>
              <a:gd name="T3" fmla="*/ 0 h 153"/>
              <a:gd name="T4" fmla="*/ 46 w 46"/>
              <a:gd name="T5" fmla="*/ 106 h 153"/>
              <a:gd name="T6" fmla="*/ 0 w 46"/>
              <a:gd name="T7" fmla="*/ 153 h 153"/>
              <a:gd name="T8" fmla="*/ 0 w 46"/>
              <a:gd name="T9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3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solidFill>
            <a:srgbClr val="497D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Freeform 373">
            <a:extLst>
              <a:ext uri="{FF2B5EF4-FFF2-40B4-BE49-F238E27FC236}">
                <a16:creationId xmlns:a16="http://schemas.microsoft.com/office/drawing/2014/main" id="{4E3DD709-6E2A-4E71-B940-A9F2B455E95E}"/>
              </a:ext>
            </a:extLst>
          </p:cNvPr>
          <p:cNvSpPr>
            <a:spLocks/>
          </p:cNvSpPr>
          <p:nvPr/>
        </p:nvSpPr>
        <p:spPr bwMode="auto">
          <a:xfrm>
            <a:off x="5037061" y="1535880"/>
            <a:ext cx="414383" cy="128133"/>
          </a:xfrm>
          <a:custGeom>
            <a:avLst/>
            <a:gdLst>
              <a:gd name="T0" fmla="*/ 0 w 152"/>
              <a:gd name="T1" fmla="*/ 47 h 47"/>
              <a:gd name="T2" fmla="*/ 46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6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7BAF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Freeform 374">
            <a:extLst>
              <a:ext uri="{FF2B5EF4-FFF2-40B4-BE49-F238E27FC236}">
                <a16:creationId xmlns:a16="http://schemas.microsoft.com/office/drawing/2014/main" id="{DB48158E-DDEE-42A1-8A25-A2E1B70F828B}"/>
              </a:ext>
            </a:extLst>
          </p:cNvPr>
          <p:cNvSpPr>
            <a:spLocks/>
          </p:cNvSpPr>
          <p:nvPr/>
        </p:nvSpPr>
        <p:spPr bwMode="auto">
          <a:xfrm>
            <a:off x="5037061" y="1535882"/>
            <a:ext cx="414383" cy="417110"/>
          </a:xfrm>
          <a:custGeom>
            <a:avLst/>
            <a:gdLst>
              <a:gd name="T0" fmla="*/ 0 w 152"/>
              <a:gd name="T1" fmla="*/ 47 h 153"/>
              <a:gd name="T2" fmla="*/ 46 w 152"/>
              <a:gd name="T3" fmla="*/ 0 h 153"/>
              <a:gd name="T4" fmla="*/ 152 w 152"/>
              <a:gd name="T5" fmla="*/ 0 h 153"/>
              <a:gd name="T6" fmla="*/ 152 w 152"/>
              <a:gd name="T7" fmla="*/ 106 h 153"/>
              <a:gd name="T8" fmla="*/ 106 w 152"/>
              <a:gd name="T9" fmla="*/ 153 h 153"/>
              <a:gd name="T10" fmla="*/ 0 w 152"/>
              <a:gd name="T11" fmla="*/ 153 h 153"/>
              <a:gd name="T12" fmla="*/ 0 w 152"/>
              <a:gd name="T1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3">
                <a:moveTo>
                  <a:pt x="0" y="47"/>
                </a:moveTo>
                <a:lnTo>
                  <a:pt x="46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3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Freeform 375">
            <a:extLst>
              <a:ext uri="{FF2B5EF4-FFF2-40B4-BE49-F238E27FC236}">
                <a16:creationId xmlns:a16="http://schemas.microsoft.com/office/drawing/2014/main" id="{5D7DCC39-DC66-4D12-824F-6AD8E63EE655}"/>
              </a:ext>
            </a:extLst>
          </p:cNvPr>
          <p:cNvSpPr>
            <a:spLocks/>
          </p:cNvSpPr>
          <p:nvPr/>
        </p:nvSpPr>
        <p:spPr bwMode="auto">
          <a:xfrm>
            <a:off x="5037061" y="1535880"/>
            <a:ext cx="414383" cy="128133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8" name="Line 376">
            <a:extLst>
              <a:ext uri="{FF2B5EF4-FFF2-40B4-BE49-F238E27FC236}">
                <a16:creationId xmlns:a16="http://schemas.microsoft.com/office/drawing/2014/main" id="{D52F8899-84F7-4852-BFCA-CDDC4DD43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36" y="1664013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9" name="Rectangle 377">
            <a:extLst>
              <a:ext uri="{FF2B5EF4-FFF2-40B4-BE49-F238E27FC236}">
                <a16:creationId xmlns:a16="http://schemas.microsoft.com/office/drawing/2014/main" id="{90F7B270-E065-42E7-88A5-556E60A7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060" y="1298701"/>
            <a:ext cx="288978" cy="288976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0" name="Freeform 378">
            <a:extLst>
              <a:ext uri="{FF2B5EF4-FFF2-40B4-BE49-F238E27FC236}">
                <a16:creationId xmlns:a16="http://schemas.microsoft.com/office/drawing/2014/main" id="{C97D34F4-785F-452B-B400-248E4CF8543C}"/>
              </a:ext>
            </a:extLst>
          </p:cNvPr>
          <p:cNvSpPr>
            <a:spLocks/>
          </p:cNvSpPr>
          <p:nvPr/>
        </p:nvSpPr>
        <p:spPr bwMode="auto">
          <a:xfrm>
            <a:off x="5326039" y="1173297"/>
            <a:ext cx="125404" cy="414384"/>
          </a:xfrm>
          <a:custGeom>
            <a:avLst/>
            <a:gdLst>
              <a:gd name="T0" fmla="*/ 0 w 46"/>
              <a:gd name="T1" fmla="*/ 46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6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solidFill>
            <a:srgbClr val="497D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Freeform 379">
            <a:extLst>
              <a:ext uri="{FF2B5EF4-FFF2-40B4-BE49-F238E27FC236}">
                <a16:creationId xmlns:a16="http://schemas.microsoft.com/office/drawing/2014/main" id="{BEA50085-B66F-46C7-A047-47EC15A11BE0}"/>
              </a:ext>
            </a:extLst>
          </p:cNvPr>
          <p:cNvSpPr>
            <a:spLocks/>
          </p:cNvSpPr>
          <p:nvPr/>
        </p:nvSpPr>
        <p:spPr bwMode="auto">
          <a:xfrm>
            <a:off x="5037061" y="1173299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6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6" y="46"/>
                </a:lnTo>
                <a:lnTo>
                  <a:pt x="0" y="46"/>
                </a:lnTo>
                <a:close/>
              </a:path>
            </a:pathLst>
          </a:custGeom>
          <a:solidFill>
            <a:srgbClr val="7BAF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Freeform 380">
            <a:extLst>
              <a:ext uri="{FF2B5EF4-FFF2-40B4-BE49-F238E27FC236}">
                <a16:creationId xmlns:a16="http://schemas.microsoft.com/office/drawing/2014/main" id="{6D4BE00E-CE89-4800-B76A-E0F196653BFB}"/>
              </a:ext>
            </a:extLst>
          </p:cNvPr>
          <p:cNvSpPr>
            <a:spLocks/>
          </p:cNvSpPr>
          <p:nvPr/>
        </p:nvSpPr>
        <p:spPr bwMode="auto">
          <a:xfrm>
            <a:off x="5037061" y="1173297"/>
            <a:ext cx="414383" cy="414384"/>
          </a:xfrm>
          <a:custGeom>
            <a:avLst/>
            <a:gdLst>
              <a:gd name="T0" fmla="*/ 0 w 152"/>
              <a:gd name="T1" fmla="*/ 46 h 152"/>
              <a:gd name="T2" fmla="*/ 46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" name="Freeform 381">
            <a:extLst>
              <a:ext uri="{FF2B5EF4-FFF2-40B4-BE49-F238E27FC236}">
                <a16:creationId xmlns:a16="http://schemas.microsoft.com/office/drawing/2014/main" id="{4DDF8FAD-10EB-46FA-99DF-AD64229CEAD1}"/>
              </a:ext>
            </a:extLst>
          </p:cNvPr>
          <p:cNvSpPr>
            <a:spLocks/>
          </p:cNvSpPr>
          <p:nvPr/>
        </p:nvSpPr>
        <p:spPr bwMode="auto">
          <a:xfrm>
            <a:off x="5037061" y="1173299"/>
            <a:ext cx="414383" cy="125406"/>
          </a:xfrm>
          <a:custGeom>
            <a:avLst/>
            <a:gdLst>
              <a:gd name="T0" fmla="*/ 0 w 152"/>
              <a:gd name="T1" fmla="*/ 46 h 46"/>
              <a:gd name="T2" fmla="*/ 106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6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Line 382">
            <a:extLst>
              <a:ext uri="{FF2B5EF4-FFF2-40B4-BE49-F238E27FC236}">
                <a16:creationId xmlns:a16="http://schemas.microsoft.com/office/drawing/2014/main" id="{AB6B0BDA-2964-4AD6-938B-26F7783A5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36" y="1298701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" name="Rectangle 383">
            <a:extLst>
              <a:ext uri="{FF2B5EF4-FFF2-40B4-BE49-F238E27FC236}">
                <a16:creationId xmlns:a16="http://schemas.microsoft.com/office/drawing/2014/main" id="{21BF56C2-BDFF-46BC-82C2-65A3BCD5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728" y="2034780"/>
            <a:ext cx="291705" cy="283526"/>
          </a:xfrm>
          <a:prstGeom prst="rect">
            <a:avLst/>
          </a:prstGeom>
          <a:solidFill>
            <a:srgbClr val="F4B1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6" name="Freeform 384">
            <a:extLst>
              <a:ext uri="{FF2B5EF4-FFF2-40B4-BE49-F238E27FC236}">
                <a16:creationId xmlns:a16="http://schemas.microsoft.com/office/drawing/2014/main" id="{7261509D-F005-4BF9-B1A8-B755CA0DF319}"/>
              </a:ext>
            </a:extLst>
          </p:cNvPr>
          <p:cNvSpPr>
            <a:spLocks/>
          </p:cNvSpPr>
          <p:nvPr/>
        </p:nvSpPr>
        <p:spPr bwMode="auto">
          <a:xfrm>
            <a:off x="5710433" y="1909374"/>
            <a:ext cx="122680" cy="408930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C48E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Freeform 385">
            <a:extLst>
              <a:ext uri="{FF2B5EF4-FFF2-40B4-BE49-F238E27FC236}">
                <a16:creationId xmlns:a16="http://schemas.microsoft.com/office/drawing/2014/main" id="{B81A991D-297D-401A-A6E6-CA25BF4D75BD}"/>
              </a:ext>
            </a:extLst>
          </p:cNvPr>
          <p:cNvSpPr>
            <a:spLocks/>
          </p:cNvSpPr>
          <p:nvPr/>
        </p:nvSpPr>
        <p:spPr bwMode="auto">
          <a:xfrm>
            <a:off x="5418728" y="1909374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6C0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8" name="Freeform 386">
            <a:extLst>
              <a:ext uri="{FF2B5EF4-FFF2-40B4-BE49-F238E27FC236}">
                <a16:creationId xmlns:a16="http://schemas.microsoft.com/office/drawing/2014/main" id="{76C0AF98-251A-4488-98D8-DF52E8D8CD2A}"/>
              </a:ext>
            </a:extLst>
          </p:cNvPr>
          <p:cNvSpPr>
            <a:spLocks/>
          </p:cNvSpPr>
          <p:nvPr/>
        </p:nvSpPr>
        <p:spPr bwMode="auto">
          <a:xfrm>
            <a:off x="5418728" y="1909374"/>
            <a:ext cx="414383" cy="408930"/>
          </a:xfrm>
          <a:custGeom>
            <a:avLst/>
            <a:gdLst>
              <a:gd name="T0" fmla="*/ 0 w 152"/>
              <a:gd name="T1" fmla="*/ 46 h 150"/>
              <a:gd name="T2" fmla="*/ 46 w 152"/>
              <a:gd name="T3" fmla="*/ 0 h 150"/>
              <a:gd name="T4" fmla="*/ 152 w 152"/>
              <a:gd name="T5" fmla="*/ 0 h 150"/>
              <a:gd name="T6" fmla="*/ 152 w 152"/>
              <a:gd name="T7" fmla="*/ 104 h 150"/>
              <a:gd name="T8" fmla="*/ 107 w 152"/>
              <a:gd name="T9" fmla="*/ 150 h 150"/>
              <a:gd name="T10" fmla="*/ 0 w 152"/>
              <a:gd name="T11" fmla="*/ 150 h 150"/>
              <a:gd name="T12" fmla="*/ 0 w 152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0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Freeform 387">
            <a:extLst>
              <a:ext uri="{FF2B5EF4-FFF2-40B4-BE49-F238E27FC236}">
                <a16:creationId xmlns:a16="http://schemas.microsoft.com/office/drawing/2014/main" id="{29D7F439-CD1D-4936-8581-4F799C333521}"/>
              </a:ext>
            </a:extLst>
          </p:cNvPr>
          <p:cNvSpPr>
            <a:spLocks/>
          </p:cNvSpPr>
          <p:nvPr/>
        </p:nvSpPr>
        <p:spPr bwMode="auto">
          <a:xfrm>
            <a:off x="5418728" y="1909374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Line 388">
            <a:extLst>
              <a:ext uri="{FF2B5EF4-FFF2-40B4-BE49-F238E27FC236}">
                <a16:creationId xmlns:a16="http://schemas.microsoft.com/office/drawing/2014/main" id="{0251C04A-C3BD-46F9-BEAC-28C3FD067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430" y="2034780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1" name="Rectangle 389">
            <a:extLst>
              <a:ext uri="{FF2B5EF4-FFF2-40B4-BE49-F238E27FC236}">
                <a16:creationId xmlns:a16="http://schemas.microsoft.com/office/drawing/2014/main" id="{DCE587E6-FA0E-4AC8-BEAC-41B4C268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727" y="1664013"/>
            <a:ext cx="288978" cy="288976"/>
          </a:xfrm>
          <a:prstGeom prst="rect">
            <a:avLst/>
          </a:prstGeom>
          <a:solidFill>
            <a:srgbClr val="F4B1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Freeform 390">
            <a:extLst>
              <a:ext uri="{FF2B5EF4-FFF2-40B4-BE49-F238E27FC236}">
                <a16:creationId xmlns:a16="http://schemas.microsoft.com/office/drawing/2014/main" id="{0C357072-E001-443E-8895-AB55C50E5A19}"/>
              </a:ext>
            </a:extLst>
          </p:cNvPr>
          <p:cNvSpPr>
            <a:spLocks/>
          </p:cNvSpPr>
          <p:nvPr/>
        </p:nvSpPr>
        <p:spPr bwMode="auto">
          <a:xfrm>
            <a:off x="5707707" y="1535882"/>
            <a:ext cx="125404" cy="417110"/>
          </a:xfrm>
          <a:custGeom>
            <a:avLst/>
            <a:gdLst>
              <a:gd name="T0" fmla="*/ 0 w 46"/>
              <a:gd name="T1" fmla="*/ 47 h 153"/>
              <a:gd name="T2" fmla="*/ 46 w 46"/>
              <a:gd name="T3" fmla="*/ 0 h 153"/>
              <a:gd name="T4" fmla="*/ 46 w 46"/>
              <a:gd name="T5" fmla="*/ 106 h 153"/>
              <a:gd name="T6" fmla="*/ 0 w 46"/>
              <a:gd name="T7" fmla="*/ 153 h 153"/>
              <a:gd name="T8" fmla="*/ 0 w 46"/>
              <a:gd name="T9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3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solidFill>
            <a:srgbClr val="C48E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" name="Freeform 391">
            <a:extLst>
              <a:ext uri="{FF2B5EF4-FFF2-40B4-BE49-F238E27FC236}">
                <a16:creationId xmlns:a16="http://schemas.microsoft.com/office/drawing/2014/main" id="{47AF0C40-351C-4008-B8B6-45951DD756DB}"/>
              </a:ext>
            </a:extLst>
          </p:cNvPr>
          <p:cNvSpPr>
            <a:spLocks/>
          </p:cNvSpPr>
          <p:nvPr/>
        </p:nvSpPr>
        <p:spPr bwMode="auto">
          <a:xfrm>
            <a:off x="5418728" y="1535880"/>
            <a:ext cx="414383" cy="128133"/>
          </a:xfrm>
          <a:custGeom>
            <a:avLst/>
            <a:gdLst>
              <a:gd name="T0" fmla="*/ 0 w 152"/>
              <a:gd name="T1" fmla="*/ 47 h 47"/>
              <a:gd name="T2" fmla="*/ 47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F6C0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Freeform 392">
            <a:extLst>
              <a:ext uri="{FF2B5EF4-FFF2-40B4-BE49-F238E27FC236}">
                <a16:creationId xmlns:a16="http://schemas.microsoft.com/office/drawing/2014/main" id="{D08A8B9D-099A-4C7F-B6D2-411A143FC641}"/>
              </a:ext>
            </a:extLst>
          </p:cNvPr>
          <p:cNvSpPr>
            <a:spLocks/>
          </p:cNvSpPr>
          <p:nvPr/>
        </p:nvSpPr>
        <p:spPr bwMode="auto">
          <a:xfrm>
            <a:off x="5418728" y="1535882"/>
            <a:ext cx="414383" cy="417110"/>
          </a:xfrm>
          <a:custGeom>
            <a:avLst/>
            <a:gdLst>
              <a:gd name="T0" fmla="*/ 0 w 152"/>
              <a:gd name="T1" fmla="*/ 47 h 153"/>
              <a:gd name="T2" fmla="*/ 47 w 152"/>
              <a:gd name="T3" fmla="*/ 0 h 153"/>
              <a:gd name="T4" fmla="*/ 152 w 152"/>
              <a:gd name="T5" fmla="*/ 0 h 153"/>
              <a:gd name="T6" fmla="*/ 152 w 152"/>
              <a:gd name="T7" fmla="*/ 106 h 153"/>
              <a:gd name="T8" fmla="*/ 106 w 152"/>
              <a:gd name="T9" fmla="*/ 153 h 153"/>
              <a:gd name="T10" fmla="*/ 0 w 152"/>
              <a:gd name="T11" fmla="*/ 153 h 153"/>
              <a:gd name="T12" fmla="*/ 0 w 152"/>
              <a:gd name="T1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3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3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Freeform 393">
            <a:extLst>
              <a:ext uri="{FF2B5EF4-FFF2-40B4-BE49-F238E27FC236}">
                <a16:creationId xmlns:a16="http://schemas.microsoft.com/office/drawing/2014/main" id="{ACBDFF3D-1781-4D20-BE62-5568DE60E1C9}"/>
              </a:ext>
            </a:extLst>
          </p:cNvPr>
          <p:cNvSpPr>
            <a:spLocks/>
          </p:cNvSpPr>
          <p:nvPr/>
        </p:nvSpPr>
        <p:spPr bwMode="auto">
          <a:xfrm>
            <a:off x="5418728" y="1535880"/>
            <a:ext cx="414383" cy="128133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6" name="Line 394">
            <a:extLst>
              <a:ext uri="{FF2B5EF4-FFF2-40B4-BE49-F238E27FC236}">
                <a16:creationId xmlns:a16="http://schemas.microsoft.com/office/drawing/2014/main" id="{3642E52F-3B14-45DF-9879-156D0DCA4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704" y="1664013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Rectangle 395">
            <a:extLst>
              <a:ext uri="{FF2B5EF4-FFF2-40B4-BE49-F238E27FC236}">
                <a16:creationId xmlns:a16="http://schemas.microsoft.com/office/drawing/2014/main" id="{F2D7F1D6-355E-4316-9229-7278620E4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397" y="2034780"/>
            <a:ext cx="291705" cy="283526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Freeform 396">
            <a:extLst>
              <a:ext uri="{FF2B5EF4-FFF2-40B4-BE49-F238E27FC236}">
                <a16:creationId xmlns:a16="http://schemas.microsoft.com/office/drawing/2014/main" id="{F6F27ECF-0F06-4C20-8DA2-5DFF79CFD377}"/>
              </a:ext>
            </a:extLst>
          </p:cNvPr>
          <p:cNvSpPr>
            <a:spLocks/>
          </p:cNvSpPr>
          <p:nvPr/>
        </p:nvSpPr>
        <p:spPr bwMode="auto">
          <a:xfrm>
            <a:off x="6092101" y="1909374"/>
            <a:ext cx="122680" cy="408930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CDA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Freeform 397">
            <a:extLst>
              <a:ext uri="{FF2B5EF4-FFF2-40B4-BE49-F238E27FC236}">
                <a16:creationId xmlns:a16="http://schemas.microsoft.com/office/drawing/2014/main" id="{D193E8F5-29B0-4FE3-8C59-D3EA5A209BFB}"/>
              </a:ext>
            </a:extLst>
          </p:cNvPr>
          <p:cNvSpPr>
            <a:spLocks/>
          </p:cNvSpPr>
          <p:nvPr/>
        </p:nvSpPr>
        <p:spPr bwMode="auto">
          <a:xfrm>
            <a:off x="5800397" y="1909374"/>
            <a:ext cx="414383" cy="125406"/>
          </a:xfrm>
          <a:custGeom>
            <a:avLst/>
            <a:gdLst>
              <a:gd name="T0" fmla="*/ 0 w 152"/>
              <a:gd name="T1" fmla="*/ 46 h 46"/>
              <a:gd name="T2" fmla="*/ 46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FE0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0" name="Freeform 398">
            <a:extLst>
              <a:ext uri="{FF2B5EF4-FFF2-40B4-BE49-F238E27FC236}">
                <a16:creationId xmlns:a16="http://schemas.microsoft.com/office/drawing/2014/main" id="{3E766EAE-8A51-4147-A067-591EABFB2DAA}"/>
              </a:ext>
            </a:extLst>
          </p:cNvPr>
          <p:cNvSpPr>
            <a:spLocks/>
          </p:cNvSpPr>
          <p:nvPr/>
        </p:nvSpPr>
        <p:spPr bwMode="auto">
          <a:xfrm>
            <a:off x="5800397" y="1909374"/>
            <a:ext cx="414383" cy="408930"/>
          </a:xfrm>
          <a:custGeom>
            <a:avLst/>
            <a:gdLst>
              <a:gd name="T0" fmla="*/ 0 w 152"/>
              <a:gd name="T1" fmla="*/ 46 h 150"/>
              <a:gd name="T2" fmla="*/ 46 w 152"/>
              <a:gd name="T3" fmla="*/ 0 h 150"/>
              <a:gd name="T4" fmla="*/ 152 w 152"/>
              <a:gd name="T5" fmla="*/ 0 h 150"/>
              <a:gd name="T6" fmla="*/ 152 w 152"/>
              <a:gd name="T7" fmla="*/ 104 h 150"/>
              <a:gd name="T8" fmla="*/ 107 w 152"/>
              <a:gd name="T9" fmla="*/ 150 h 150"/>
              <a:gd name="T10" fmla="*/ 0 w 152"/>
              <a:gd name="T11" fmla="*/ 150 h 150"/>
              <a:gd name="T12" fmla="*/ 0 w 152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0">
                <a:moveTo>
                  <a:pt x="0" y="46"/>
                </a:moveTo>
                <a:lnTo>
                  <a:pt x="46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Freeform 399">
            <a:extLst>
              <a:ext uri="{FF2B5EF4-FFF2-40B4-BE49-F238E27FC236}">
                <a16:creationId xmlns:a16="http://schemas.microsoft.com/office/drawing/2014/main" id="{CE0401B7-13B6-42E9-9DC2-64896B7DFFDE}"/>
              </a:ext>
            </a:extLst>
          </p:cNvPr>
          <p:cNvSpPr>
            <a:spLocks/>
          </p:cNvSpPr>
          <p:nvPr/>
        </p:nvSpPr>
        <p:spPr bwMode="auto">
          <a:xfrm>
            <a:off x="5800397" y="1909374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Line 400">
            <a:extLst>
              <a:ext uri="{FF2B5EF4-FFF2-40B4-BE49-F238E27FC236}">
                <a16:creationId xmlns:a16="http://schemas.microsoft.com/office/drawing/2014/main" id="{C4E8C54D-68DF-464A-B49E-4C1DB3B58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2099" y="2034780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" name="Rectangle 401">
            <a:extLst>
              <a:ext uri="{FF2B5EF4-FFF2-40B4-BE49-F238E27FC236}">
                <a16:creationId xmlns:a16="http://schemas.microsoft.com/office/drawing/2014/main" id="{CA31DD68-B789-4C36-8006-51D1A305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396" y="1664013"/>
            <a:ext cx="288978" cy="288976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Freeform 402">
            <a:extLst>
              <a:ext uri="{FF2B5EF4-FFF2-40B4-BE49-F238E27FC236}">
                <a16:creationId xmlns:a16="http://schemas.microsoft.com/office/drawing/2014/main" id="{06706CF3-C4E2-4BD5-915E-3948BBED93E0}"/>
              </a:ext>
            </a:extLst>
          </p:cNvPr>
          <p:cNvSpPr>
            <a:spLocks/>
          </p:cNvSpPr>
          <p:nvPr/>
        </p:nvSpPr>
        <p:spPr bwMode="auto">
          <a:xfrm>
            <a:off x="6089375" y="1535882"/>
            <a:ext cx="125404" cy="417110"/>
          </a:xfrm>
          <a:custGeom>
            <a:avLst/>
            <a:gdLst>
              <a:gd name="T0" fmla="*/ 0 w 46"/>
              <a:gd name="T1" fmla="*/ 47 h 153"/>
              <a:gd name="T2" fmla="*/ 46 w 46"/>
              <a:gd name="T3" fmla="*/ 0 h 153"/>
              <a:gd name="T4" fmla="*/ 46 w 46"/>
              <a:gd name="T5" fmla="*/ 106 h 153"/>
              <a:gd name="T6" fmla="*/ 0 w 46"/>
              <a:gd name="T7" fmla="*/ 153 h 153"/>
              <a:gd name="T8" fmla="*/ 0 w 46"/>
              <a:gd name="T9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3">
                <a:moveTo>
                  <a:pt x="0" y="47"/>
                </a:moveTo>
                <a:lnTo>
                  <a:pt x="46" y="0"/>
                </a:lnTo>
                <a:lnTo>
                  <a:pt x="46" y="106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solidFill>
            <a:srgbClr val="CDA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5" name="Freeform 403">
            <a:extLst>
              <a:ext uri="{FF2B5EF4-FFF2-40B4-BE49-F238E27FC236}">
                <a16:creationId xmlns:a16="http://schemas.microsoft.com/office/drawing/2014/main" id="{602B732A-44B8-437B-9A57-A57D3688093B}"/>
              </a:ext>
            </a:extLst>
          </p:cNvPr>
          <p:cNvSpPr>
            <a:spLocks/>
          </p:cNvSpPr>
          <p:nvPr/>
        </p:nvSpPr>
        <p:spPr bwMode="auto">
          <a:xfrm>
            <a:off x="5800397" y="1535880"/>
            <a:ext cx="414383" cy="128133"/>
          </a:xfrm>
          <a:custGeom>
            <a:avLst/>
            <a:gdLst>
              <a:gd name="T0" fmla="*/ 0 w 152"/>
              <a:gd name="T1" fmla="*/ 47 h 47"/>
              <a:gd name="T2" fmla="*/ 47 w 152"/>
              <a:gd name="T3" fmla="*/ 0 h 47"/>
              <a:gd name="T4" fmla="*/ 152 w 152"/>
              <a:gd name="T5" fmla="*/ 0 h 47"/>
              <a:gd name="T6" fmla="*/ 106 w 152"/>
              <a:gd name="T7" fmla="*/ 47 h 47"/>
              <a:gd name="T8" fmla="*/ 0 w 15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FFE0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Freeform 404">
            <a:extLst>
              <a:ext uri="{FF2B5EF4-FFF2-40B4-BE49-F238E27FC236}">
                <a16:creationId xmlns:a16="http://schemas.microsoft.com/office/drawing/2014/main" id="{05C18A42-5E50-4680-B529-4C537D2BB885}"/>
              </a:ext>
            </a:extLst>
          </p:cNvPr>
          <p:cNvSpPr>
            <a:spLocks/>
          </p:cNvSpPr>
          <p:nvPr/>
        </p:nvSpPr>
        <p:spPr bwMode="auto">
          <a:xfrm>
            <a:off x="5800397" y="1535882"/>
            <a:ext cx="414383" cy="417110"/>
          </a:xfrm>
          <a:custGeom>
            <a:avLst/>
            <a:gdLst>
              <a:gd name="T0" fmla="*/ 0 w 152"/>
              <a:gd name="T1" fmla="*/ 47 h 153"/>
              <a:gd name="T2" fmla="*/ 47 w 152"/>
              <a:gd name="T3" fmla="*/ 0 h 153"/>
              <a:gd name="T4" fmla="*/ 152 w 152"/>
              <a:gd name="T5" fmla="*/ 0 h 153"/>
              <a:gd name="T6" fmla="*/ 152 w 152"/>
              <a:gd name="T7" fmla="*/ 106 h 153"/>
              <a:gd name="T8" fmla="*/ 106 w 152"/>
              <a:gd name="T9" fmla="*/ 153 h 153"/>
              <a:gd name="T10" fmla="*/ 0 w 152"/>
              <a:gd name="T11" fmla="*/ 153 h 153"/>
              <a:gd name="T12" fmla="*/ 0 w 152"/>
              <a:gd name="T1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3">
                <a:moveTo>
                  <a:pt x="0" y="47"/>
                </a:moveTo>
                <a:lnTo>
                  <a:pt x="47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3"/>
                </a:lnTo>
                <a:lnTo>
                  <a:pt x="0" y="153"/>
                </a:lnTo>
                <a:lnTo>
                  <a:pt x="0" y="47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7" name="Freeform 405">
            <a:extLst>
              <a:ext uri="{FF2B5EF4-FFF2-40B4-BE49-F238E27FC236}">
                <a16:creationId xmlns:a16="http://schemas.microsoft.com/office/drawing/2014/main" id="{4577D48A-3E59-42C0-B554-A0FAFFE240CB}"/>
              </a:ext>
            </a:extLst>
          </p:cNvPr>
          <p:cNvSpPr>
            <a:spLocks/>
          </p:cNvSpPr>
          <p:nvPr/>
        </p:nvSpPr>
        <p:spPr bwMode="auto">
          <a:xfrm>
            <a:off x="5800397" y="1535880"/>
            <a:ext cx="414383" cy="128133"/>
          </a:xfrm>
          <a:custGeom>
            <a:avLst/>
            <a:gdLst>
              <a:gd name="T0" fmla="*/ 0 w 152"/>
              <a:gd name="T1" fmla="*/ 47 h 47"/>
              <a:gd name="T2" fmla="*/ 106 w 152"/>
              <a:gd name="T3" fmla="*/ 47 h 47"/>
              <a:gd name="T4" fmla="*/ 152 w 152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7">
                <a:moveTo>
                  <a:pt x="0" y="47"/>
                </a:moveTo>
                <a:lnTo>
                  <a:pt x="106" y="47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8" name="Line 407">
            <a:extLst>
              <a:ext uri="{FF2B5EF4-FFF2-40B4-BE49-F238E27FC236}">
                <a16:creationId xmlns:a16="http://schemas.microsoft.com/office/drawing/2014/main" id="{DD98DB95-B1D7-496E-B4F2-2F6A6A7BA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373" y="1664010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Rectangle 408">
            <a:extLst>
              <a:ext uri="{FF2B5EF4-FFF2-40B4-BE49-F238E27FC236}">
                <a16:creationId xmlns:a16="http://schemas.microsoft.com/office/drawing/2014/main" id="{DA57D46C-BFC3-4DAF-A54F-6BA33868A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245" y="2034777"/>
            <a:ext cx="283525" cy="283526"/>
          </a:xfrm>
          <a:prstGeom prst="rect">
            <a:avLst/>
          </a:pr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Freeform 409">
            <a:extLst>
              <a:ext uri="{FF2B5EF4-FFF2-40B4-BE49-F238E27FC236}">
                <a16:creationId xmlns:a16="http://schemas.microsoft.com/office/drawing/2014/main" id="{F4DF4AC2-9786-4E95-877D-ED4D5049FF33}"/>
              </a:ext>
            </a:extLst>
          </p:cNvPr>
          <p:cNvSpPr>
            <a:spLocks/>
          </p:cNvSpPr>
          <p:nvPr/>
        </p:nvSpPr>
        <p:spPr bwMode="auto">
          <a:xfrm>
            <a:off x="6473769" y="1909371"/>
            <a:ext cx="122680" cy="408930"/>
          </a:xfrm>
          <a:custGeom>
            <a:avLst/>
            <a:gdLst>
              <a:gd name="T0" fmla="*/ 0 w 45"/>
              <a:gd name="T1" fmla="*/ 46 h 150"/>
              <a:gd name="T2" fmla="*/ 45 w 45"/>
              <a:gd name="T3" fmla="*/ 0 h 150"/>
              <a:gd name="T4" fmla="*/ 45 w 45"/>
              <a:gd name="T5" fmla="*/ 104 h 150"/>
              <a:gd name="T6" fmla="*/ 0 w 45"/>
              <a:gd name="T7" fmla="*/ 150 h 150"/>
              <a:gd name="T8" fmla="*/ 0 w 45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0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7E9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Freeform 410">
            <a:extLst>
              <a:ext uri="{FF2B5EF4-FFF2-40B4-BE49-F238E27FC236}">
                <a16:creationId xmlns:a16="http://schemas.microsoft.com/office/drawing/2014/main" id="{57C9AF99-8690-49AC-A196-F2C331C6FF0F}"/>
              </a:ext>
            </a:extLst>
          </p:cNvPr>
          <p:cNvSpPr>
            <a:spLocks/>
          </p:cNvSpPr>
          <p:nvPr/>
        </p:nvSpPr>
        <p:spPr bwMode="auto">
          <a:xfrm>
            <a:off x="6190242" y="1909371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0C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2" name="Freeform 411">
            <a:extLst>
              <a:ext uri="{FF2B5EF4-FFF2-40B4-BE49-F238E27FC236}">
                <a16:creationId xmlns:a16="http://schemas.microsoft.com/office/drawing/2014/main" id="{710B5BB4-50B8-40B7-BE8D-283ED58B50FA}"/>
              </a:ext>
            </a:extLst>
          </p:cNvPr>
          <p:cNvSpPr>
            <a:spLocks/>
          </p:cNvSpPr>
          <p:nvPr/>
        </p:nvSpPr>
        <p:spPr bwMode="auto">
          <a:xfrm>
            <a:off x="6190242" y="1909371"/>
            <a:ext cx="406205" cy="408930"/>
          </a:xfrm>
          <a:custGeom>
            <a:avLst/>
            <a:gdLst>
              <a:gd name="T0" fmla="*/ 0 w 149"/>
              <a:gd name="T1" fmla="*/ 46 h 150"/>
              <a:gd name="T2" fmla="*/ 46 w 149"/>
              <a:gd name="T3" fmla="*/ 0 h 150"/>
              <a:gd name="T4" fmla="*/ 149 w 149"/>
              <a:gd name="T5" fmla="*/ 0 h 150"/>
              <a:gd name="T6" fmla="*/ 149 w 149"/>
              <a:gd name="T7" fmla="*/ 104 h 150"/>
              <a:gd name="T8" fmla="*/ 104 w 149"/>
              <a:gd name="T9" fmla="*/ 150 h 150"/>
              <a:gd name="T10" fmla="*/ 0 w 149"/>
              <a:gd name="T11" fmla="*/ 150 h 150"/>
              <a:gd name="T12" fmla="*/ 0 w 149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0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Freeform 412">
            <a:extLst>
              <a:ext uri="{FF2B5EF4-FFF2-40B4-BE49-F238E27FC236}">
                <a16:creationId xmlns:a16="http://schemas.microsoft.com/office/drawing/2014/main" id="{2F04A136-4468-4569-A7E1-8C4F525B0E1A}"/>
              </a:ext>
            </a:extLst>
          </p:cNvPr>
          <p:cNvSpPr>
            <a:spLocks/>
          </p:cNvSpPr>
          <p:nvPr/>
        </p:nvSpPr>
        <p:spPr bwMode="auto">
          <a:xfrm>
            <a:off x="6190242" y="1909371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Line 413">
            <a:extLst>
              <a:ext uri="{FF2B5EF4-FFF2-40B4-BE49-F238E27FC236}">
                <a16:creationId xmlns:a16="http://schemas.microsoft.com/office/drawing/2014/main" id="{C8941B34-67FB-4E25-BCF0-D0AC25033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767" y="2034777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5" name="Rectangle 414">
            <a:extLst>
              <a:ext uri="{FF2B5EF4-FFF2-40B4-BE49-F238E27FC236}">
                <a16:creationId xmlns:a16="http://schemas.microsoft.com/office/drawing/2014/main" id="{C2DFBFC3-6443-43EB-A386-7BA11CF0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245" y="1661288"/>
            <a:ext cx="283525" cy="291706"/>
          </a:xfrm>
          <a:prstGeom prst="rect">
            <a:avLst/>
          </a:pr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Freeform 415">
            <a:extLst>
              <a:ext uri="{FF2B5EF4-FFF2-40B4-BE49-F238E27FC236}">
                <a16:creationId xmlns:a16="http://schemas.microsoft.com/office/drawing/2014/main" id="{371914EB-3DAA-43A2-A5CA-932DBE0A0106}"/>
              </a:ext>
            </a:extLst>
          </p:cNvPr>
          <p:cNvSpPr>
            <a:spLocks/>
          </p:cNvSpPr>
          <p:nvPr/>
        </p:nvSpPr>
        <p:spPr bwMode="auto">
          <a:xfrm>
            <a:off x="6473769" y="1535882"/>
            <a:ext cx="122680" cy="417110"/>
          </a:xfrm>
          <a:custGeom>
            <a:avLst/>
            <a:gdLst>
              <a:gd name="T0" fmla="*/ 0 w 45"/>
              <a:gd name="T1" fmla="*/ 46 h 153"/>
              <a:gd name="T2" fmla="*/ 45 w 45"/>
              <a:gd name="T3" fmla="*/ 0 h 153"/>
              <a:gd name="T4" fmla="*/ 45 w 45"/>
              <a:gd name="T5" fmla="*/ 107 h 153"/>
              <a:gd name="T6" fmla="*/ 0 w 45"/>
              <a:gd name="T7" fmla="*/ 153 h 153"/>
              <a:gd name="T8" fmla="*/ 0 w 45"/>
              <a:gd name="T9" fmla="*/ 4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3">
                <a:moveTo>
                  <a:pt x="0" y="46"/>
                </a:moveTo>
                <a:lnTo>
                  <a:pt x="45" y="0"/>
                </a:lnTo>
                <a:lnTo>
                  <a:pt x="45" y="107"/>
                </a:lnTo>
                <a:lnTo>
                  <a:pt x="0" y="153"/>
                </a:lnTo>
                <a:lnTo>
                  <a:pt x="0" y="46"/>
                </a:lnTo>
                <a:close/>
              </a:path>
            </a:pathLst>
          </a:custGeom>
          <a:solidFill>
            <a:srgbClr val="7E9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Freeform 416">
            <a:extLst>
              <a:ext uri="{FF2B5EF4-FFF2-40B4-BE49-F238E27FC236}">
                <a16:creationId xmlns:a16="http://schemas.microsoft.com/office/drawing/2014/main" id="{F117184F-C6FD-4A39-9B6D-87E73CD48F3F}"/>
              </a:ext>
            </a:extLst>
          </p:cNvPr>
          <p:cNvSpPr>
            <a:spLocks/>
          </p:cNvSpPr>
          <p:nvPr/>
        </p:nvSpPr>
        <p:spPr bwMode="auto">
          <a:xfrm>
            <a:off x="6190242" y="1535882"/>
            <a:ext cx="406205" cy="125406"/>
          </a:xfrm>
          <a:custGeom>
            <a:avLst/>
            <a:gdLst>
              <a:gd name="T0" fmla="*/ 0 w 149"/>
              <a:gd name="T1" fmla="*/ 46 h 46"/>
              <a:gd name="T2" fmla="*/ 46 w 149"/>
              <a:gd name="T3" fmla="*/ 0 h 46"/>
              <a:gd name="T4" fmla="*/ 149 w 149"/>
              <a:gd name="T5" fmla="*/ 0 h 46"/>
              <a:gd name="T6" fmla="*/ 104 w 149"/>
              <a:gd name="T7" fmla="*/ 46 h 46"/>
              <a:gd name="T8" fmla="*/ 0 w 1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0C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Freeform 417">
            <a:extLst>
              <a:ext uri="{FF2B5EF4-FFF2-40B4-BE49-F238E27FC236}">
                <a16:creationId xmlns:a16="http://schemas.microsoft.com/office/drawing/2014/main" id="{9F600C8A-EC05-4E8C-9771-536B35C8FB4A}"/>
              </a:ext>
            </a:extLst>
          </p:cNvPr>
          <p:cNvSpPr>
            <a:spLocks/>
          </p:cNvSpPr>
          <p:nvPr/>
        </p:nvSpPr>
        <p:spPr bwMode="auto">
          <a:xfrm>
            <a:off x="6190242" y="1535882"/>
            <a:ext cx="406205" cy="417110"/>
          </a:xfrm>
          <a:custGeom>
            <a:avLst/>
            <a:gdLst>
              <a:gd name="T0" fmla="*/ 0 w 149"/>
              <a:gd name="T1" fmla="*/ 46 h 153"/>
              <a:gd name="T2" fmla="*/ 46 w 149"/>
              <a:gd name="T3" fmla="*/ 0 h 153"/>
              <a:gd name="T4" fmla="*/ 149 w 149"/>
              <a:gd name="T5" fmla="*/ 0 h 153"/>
              <a:gd name="T6" fmla="*/ 149 w 149"/>
              <a:gd name="T7" fmla="*/ 107 h 153"/>
              <a:gd name="T8" fmla="*/ 104 w 149"/>
              <a:gd name="T9" fmla="*/ 153 h 153"/>
              <a:gd name="T10" fmla="*/ 0 w 149"/>
              <a:gd name="T11" fmla="*/ 153 h 153"/>
              <a:gd name="T12" fmla="*/ 0 w 149"/>
              <a:gd name="T13" fmla="*/ 4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3">
                <a:moveTo>
                  <a:pt x="0" y="46"/>
                </a:moveTo>
                <a:lnTo>
                  <a:pt x="46" y="0"/>
                </a:lnTo>
                <a:lnTo>
                  <a:pt x="149" y="0"/>
                </a:lnTo>
                <a:lnTo>
                  <a:pt x="149" y="107"/>
                </a:lnTo>
                <a:lnTo>
                  <a:pt x="104" y="153"/>
                </a:lnTo>
                <a:lnTo>
                  <a:pt x="0" y="153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Freeform 418">
            <a:extLst>
              <a:ext uri="{FF2B5EF4-FFF2-40B4-BE49-F238E27FC236}">
                <a16:creationId xmlns:a16="http://schemas.microsoft.com/office/drawing/2014/main" id="{121E9B91-78EC-44B5-924C-CA0CC0E2C9A0}"/>
              </a:ext>
            </a:extLst>
          </p:cNvPr>
          <p:cNvSpPr>
            <a:spLocks/>
          </p:cNvSpPr>
          <p:nvPr/>
        </p:nvSpPr>
        <p:spPr bwMode="auto">
          <a:xfrm>
            <a:off x="6190242" y="1535882"/>
            <a:ext cx="406205" cy="125406"/>
          </a:xfrm>
          <a:custGeom>
            <a:avLst/>
            <a:gdLst>
              <a:gd name="T0" fmla="*/ 0 w 149"/>
              <a:gd name="T1" fmla="*/ 46 h 46"/>
              <a:gd name="T2" fmla="*/ 104 w 149"/>
              <a:gd name="T3" fmla="*/ 46 h 46"/>
              <a:gd name="T4" fmla="*/ 149 w 149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6">
                <a:moveTo>
                  <a:pt x="0" y="46"/>
                </a:moveTo>
                <a:lnTo>
                  <a:pt x="104" y="46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Line 419">
            <a:extLst>
              <a:ext uri="{FF2B5EF4-FFF2-40B4-BE49-F238E27FC236}">
                <a16:creationId xmlns:a16="http://schemas.microsoft.com/office/drawing/2014/main" id="{FF6AA1CF-063B-472A-9EAB-8C0F68E0E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767" y="1661288"/>
            <a:ext cx="0" cy="29170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Freeform 420">
            <a:extLst>
              <a:ext uri="{FF2B5EF4-FFF2-40B4-BE49-F238E27FC236}">
                <a16:creationId xmlns:a16="http://schemas.microsoft.com/office/drawing/2014/main" id="{44964D9E-FB8F-4704-9CBC-D3212F492E94}"/>
              </a:ext>
            </a:extLst>
          </p:cNvPr>
          <p:cNvSpPr>
            <a:spLocks/>
          </p:cNvSpPr>
          <p:nvPr/>
        </p:nvSpPr>
        <p:spPr bwMode="auto">
          <a:xfrm>
            <a:off x="4985263" y="1129679"/>
            <a:ext cx="550693" cy="474359"/>
          </a:xfrm>
          <a:custGeom>
            <a:avLst/>
            <a:gdLst>
              <a:gd name="T0" fmla="*/ 0 w 202"/>
              <a:gd name="T1" fmla="*/ 57 h 174"/>
              <a:gd name="T2" fmla="*/ 57 w 202"/>
              <a:gd name="T3" fmla="*/ 0 h 174"/>
              <a:gd name="T4" fmla="*/ 202 w 202"/>
              <a:gd name="T5" fmla="*/ 0 h 174"/>
              <a:gd name="T6" fmla="*/ 202 w 202"/>
              <a:gd name="T7" fmla="*/ 117 h 174"/>
              <a:gd name="T8" fmla="*/ 145 w 202"/>
              <a:gd name="T9" fmla="*/ 174 h 174"/>
              <a:gd name="T10" fmla="*/ 0 w 202"/>
              <a:gd name="T11" fmla="*/ 174 h 174"/>
              <a:gd name="T12" fmla="*/ 0 w 202"/>
              <a:gd name="T13" fmla="*/ 5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2" h="174">
                <a:moveTo>
                  <a:pt x="0" y="57"/>
                </a:moveTo>
                <a:lnTo>
                  <a:pt x="57" y="0"/>
                </a:lnTo>
                <a:lnTo>
                  <a:pt x="202" y="0"/>
                </a:lnTo>
                <a:lnTo>
                  <a:pt x="202" y="117"/>
                </a:lnTo>
                <a:lnTo>
                  <a:pt x="145" y="174"/>
                </a:lnTo>
                <a:lnTo>
                  <a:pt x="0" y="174"/>
                </a:lnTo>
                <a:lnTo>
                  <a:pt x="0" y="57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Freeform 421">
            <a:extLst>
              <a:ext uri="{FF2B5EF4-FFF2-40B4-BE49-F238E27FC236}">
                <a16:creationId xmlns:a16="http://schemas.microsoft.com/office/drawing/2014/main" id="{25CF4985-8D4B-4F18-A028-E1C7C482188A}"/>
              </a:ext>
            </a:extLst>
          </p:cNvPr>
          <p:cNvSpPr>
            <a:spLocks/>
          </p:cNvSpPr>
          <p:nvPr/>
        </p:nvSpPr>
        <p:spPr bwMode="auto">
          <a:xfrm>
            <a:off x="4985263" y="1129679"/>
            <a:ext cx="550693" cy="155395"/>
          </a:xfrm>
          <a:custGeom>
            <a:avLst/>
            <a:gdLst>
              <a:gd name="T0" fmla="*/ 0 w 202"/>
              <a:gd name="T1" fmla="*/ 57 h 57"/>
              <a:gd name="T2" fmla="*/ 145 w 202"/>
              <a:gd name="T3" fmla="*/ 57 h 57"/>
              <a:gd name="T4" fmla="*/ 202 w 202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57">
                <a:moveTo>
                  <a:pt x="0" y="57"/>
                </a:moveTo>
                <a:lnTo>
                  <a:pt x="145" y="57"/>
                </a:lnTo>
                <a:lnTo>
                  <a:pt x="202" y="0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" name="Line 422">
            <a:extLst>
              <a:ext uri="{FF2B5EF4-FFF2-40B4-BE49-F238E27FC236}">
                <a16:creationId xmlns:a16="http://schemas.microsoft.com/office/drawing/2014/main" id="{D7F5BA0B-69E8-4E74-96FB-7DB4DB8DD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0559" y="1285071"/>
            <a:ext cx="0" cy="318966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Rectangle 423">
            <a:extLst>
              <a:ext uri="{FF2B5EF4-FFF2-40B4-BE49-F238E27FC236}">
                <a16:creationId xmlns:a16="http://schemas.microsoft.com/office/drawing/2014/main" id="{DDA842B0-5951-412C-9A0F-6B0CCDBD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2" y="1126952"/>
            <a:ext cx="283525" cy="283526"/>
          </a:xfrm>
          <a:prstGeom prst="rect">
            <a:avLst/>
          </a:prstGeom>
          <a:solidFill>
            <a:srgbClr val="F4B1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Freeform 424">
            <a:extLst>
              <a:ext uri="{FF2B5EF4-FFF2-40B4-BE49-F238E27FC236}">
                <a16:creationId xmlns:a16="http://schemas.microsoft.com/office/drawing/2014/main" id="{F83B85C7-D51C-4391-AEEA-BD58F72CA064}"/>
              </a:ext>
            </a:extLst>
          </p:cNvPr>
          <p:cNvSpPr>
            <a:spLocks/>
          </p:cNvSpPr>
          <p:nvPr/>
        </p:nvSpPr>
        <p:spPr bwMode="auto">
          <a:xfrm>
            <a:off x="5879457" y="1001547"/>
            <a:ext cx="125404" cy="408930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C48E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Freeform 425">
            <a:extLst>
              <a:ext uri="{FF2B5EF4-FFF2-40B4-BE49-F238E27FC236}">
                <a16:creationId xmlns:a16="http://schemas.microsoft.com/office/drawing/2014/main" id="{1F122311-B217-48A2-82A3-210C8285EA18}"/>
              </a:ext>
            </a:extLst>
          </p:cNvPr>
          <p:cNvSpPr>
            <a:spLocks/>
          </p:cNvSpPr>
          <p:nvPr/>
        </p:nvSpPr>
        <p:spPr bwMode="auto">
          <a:xfrm>
            <a:off x="5595931" y="1001547"/>
            <a:ext cx="408930" cy="125406"/>
          </a:xfrm>
          <a:custGeom>
            <a:avLst/>
            <a:gdLst>
              <a:gd name="T0" fmla="*/ 0 w 150"/>
              <a:gd name="T1" fmla="*/ 46 h 46"/>
              <a:gd name="T2" fmla="*/ 46 w 150"/>
              <a:gd name="T3" fmla="*/ 0 h 46"/>
              <a:gd name="T4" fmla="*/ 150 w 150"/>
              <a:gd name="T5" fmla="*/ 0 h 46"/>
              <a:gd name="T6" fmla="*/ 104 w 150"/>
              <a:gd name="T7" fmla="*/ 46 h 46"/>
              <a:gd name="T8" fmla="*/ 0 w 1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6C0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Freeform 426">
            <a:extLst>
              <a:ext uri="{FF2B5EF4-FFF2-40B4-BE49-F238E27FC236}">
                <a16:creationId xmlns:a16="http://schemas.microsoft.com/office/drawing/2014/main" id="{2D4BAF5B-D797-4808-A7AF-B95CA40AB810}"/>
              </a:ext>
            </a:extLst>
          </p:cNvPr>
          <p:cNvSpPr>
            <a:spLocks/>
          </p:cNvSpPr>
          <p:nvPr/>
        </p:nvSpPr>
        <p:spPr bwMode="auto">
          <a:xfrm>
            <a:off x="5595931" y="1001547"/>
            <a:ext cx="408930" cy="408930"/>
          </a:xfrm>
          <a:custGeom>
            <a:avLst/>
            <a:gdLst>
              <a:gd name="T0" fmla="*/ 0 w 150"/>
              <a:gd name="T1" fmla="*/ 46 h 150"/>
              <a:gd name="T2" fmla="*/ 46 w 150"/>
              <a:gd name="T3" fmla="*/ 0 h 150"/>
              <a:gd name="T4" fmla="*/ 150 w 150"/>
              <a:gd name="T5" fmla="*/ 0 h 150"/>
              <a:gd name="T6" fmla="*/ 150 w 150"/>
              <a:gd name="T7" fmla="*/ 104 h 150"/>
              <a:gd name="T8" fmla="*/ 104 w 150"/>
              <a:gd name="T9" fmla="*/ 150 h 150"/>
              <a:gd name="T10" fmla="*/ 0 w 150"/>
              <a:gd name="T11" fmla="*/ 150 h 150"/>
              <a:gd name="T12" fmla="*/ 0 w 150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50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Freeform 427">
            <a:extLst>
              <a:ext uri="{FF2B5EF4-FFF2-40B4-BE49-F238E27FC236}">
                <a16:creationId xmlns:a16="http://schemas.microsoft.com/office/drawing/2014/main" id="{9862FDF8-D974-4767-9C02-A670A15EBAFE}"/>
              </a:ext>
            </a:extLst>
          </p:cNvPr>
          <p:cNvSpPr>
            <a:spLocks/>
          </p:cNvSpPr>
          <p:nvPr/>
        </p:nvSpPr>
        <p:spPr bwMode="auto">
          <a:xfrm>
            <a:off x="5595931" y="1001547"/>
            <a:ext cx="408930" cy="125406"/>
          </a:xfrm>
          <a:custGeom>
            <a:avLst/>
            <a:gdLst>
              <a:gd name="T0" fmla="*/ 0 w 150"/>
              <a:gd name="T1" fmla="*/ 46 h 46"/>
              <a:gd name="T2" fmla="*/ 104 w 150"/>
              <a:gd name="T3" fmla="*/ 46 h 46"/>
              <a:gd name="T4" fmla="*/ 150 w 150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104" y="46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Line 428">
            <a:extLst>
              <a:ext uri="{FF2B5EF4-FFF2-40B4-BE49-F238E27FC236}">
                <a16:creationId xmlns:a16="http://schemas.microsoft.com/office/drawing/2014/main" id="{20FF504F-450C-4278-9A68-3FF307D86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9454" y="1126952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0" name="Rectangle 429">
            <a:extLst>
              <a:ext uri="{FF2B5EF4-FFF2-40B4-BE49-F238E27FC236}">
                <a16:creationId xmlns:a16="http://schemas.microsoft.com/office/drawing/2014/main" id="{F6B88CF9-8CA5-4D23-9EC5-AC0316B6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727" y="1298700"/>
            <a:ext cx="288978" cy="288976"/>
          </a:xfrm>
          <a:prstGeom prst="rect">
            <a:avLst/>
          </a:prstGeom>
          <a:solidFill>
            <a:srgbClr val="F4B1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1" name="Freeform 430">
            <a:extLst>
              <a:ext uri="{FF2B5EF4-FFF2-40B4-BE49-F238E27FC236}">
                <a16:creationId xmlns:a16="http://schemas.microsoft.com/office/drawing/2014/main" id="{DC780FAD-9CBC-4632-AEA3-4F257D2B438A}"/>
              </a:ext>
            </a:extLst>
          </p:cNvPr>
          <p:cNvSpPr>
            <a:spLocks/>
          </p:cNvSpPr>
          <p:nvPr/>
        </p:nvSpPr>
        <p:spPr bwMode="auto">
          <a:xfrm>
            <a:off x="5707707" y="1173293"/>
            <a:ext cx="125404" cy="414384"/>
          </a:xfrm>
          <a:custGeom>
            <a:avLst/>
            <a:gdLst>
              <a:gd name="T0" fmla="*/ 0 w 46"/>
              <a:gd name="T1" fmla="*/ 46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6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solidFill>
            <a:srgbClr val="C48E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" name="Freeform 431">
            <a:extLst>
              <a:ext uri="{FF2B5EF4-FFF2-40B4-BE49-F238E27FC236}">
                <a16:creationId xmlns:a16="http://schemas.microsoft.com/office/drawing/2014/main" id="{077128D4-0DD5-4AC7-8F06-AF1D9855ED39}"/>
              </a:ext>
            </a:extLst>
          </p:cNvPr>
          <p:cNvSpPr>
            <a:spLocks/>
          </p:cNvSpPr>
          <p:nvPr/>
        </p:nvSpPr>
        <p:spPr bwMode="auto">
          <a:xfrm>
            <a:off x="5418728" y="1173295"/>
            <a:ext cx="414383" cy="125406"/>
          </a:xfrm>
          <a:custGeom>
            <a:avLst/>
            <a:gdLst>
              <a:gd name="T0" fmla="*/ 0 w 152"/>
              <a:gd name="T1" fmla="*/ 46 h 46"/>
              <a:gd name="T2" fmla="*/ 47 w 152"/>
              <a:gd name="T3" fmla="*/ 0 h 46"/>
              <a:gd name="T4" fmla="*/ 152 w 152"/>
              <a:gd name="T5" fmla="*/ 0 h 46"/>
              <a:gd name="T6" fmla="*/ 106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7" y="0"/>
                </a:lnTo>
                <a:lnTo>
                  <a:pt x="152" y="0"/>
                </a:lnTo>
                <a:lnTo>
                  <a:pt x="106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6C0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Freeform 432">
            <a:extLst>
              <a:ext uri="{FF2B5EF4-FFF2-40B4-BE49-F238E27FC236}">
                <a16:creationId xmlns:a16="http://schemas.microsoft.com/office/drawing/2014/main" id="{8CA7C99D-E8EF-47D1-8CA9-77D21E8B5BA6}"/>
              </a:ext>
            </a:extLst>
          </p:cNvPr>
          <p:cNvSpPr>
            <a:spLocks/>
          </p:cNvSpPr>
          <p:nvPr/>
        </p:nvSpPr>
        <p:spPr bwMode="auto">
          <a:xfrm>
            <a:off x="5418728" y="1173293"/>
            <a:ext cx="414383" cy="414384"/>
          </a:xfrm>
          <a:custGeom>
            <a:avLst/>
            <a:gdLst>
              <a:gd name="T0" fmla="*/ 0 w 152"/>
              <a:gd name="T1" fmla="*/ 46 h 152"/>
              <a:gd name="T2" fmla="*/ 47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6"/>
                </a:moveTo>
                <a:lnTo>
                  <a:pt x="47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Freeform 433">
            <a:extLst>
              <a:ext uri="{FF2B5EF4-FFF2-40B4-BE49-F238E27FC236}">
                <a16:creationId xmlns:a16="http://schemas.microsoft.com/office/drawing/2014/main" id="{D72A4A98-C312-4C9A-A21B-048C6D3600E2}"/>
              </a:ext>
            </a:extLst>
          </p:cNvPr>
          <p:cNvSpPr>
            <a:spLocks/>
          </p:cNvSpPr>
          <p:nvPr/>
        </p:nvSpPr>
        <p:spPr bwMode="auto">
          <a:xfrm>
            <a:off x="5418728" y="1173295"/>
            <a:ext cx="414383" cy="125406"/>
          </a:xfrm>
          <a:custGeom>
            <a:avLst/>
            <a:gdLst>
              <a:gd name="T0" fmla="*/ 0 w 152"/>
              <a:gd name="T1" fmla="*/ 46 h 46"/>
              <a:gd name="T2" fmla="*/ 106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6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Line 434">
            <a:extLst>
              <a:ext uri="{FF2B5EF4-FFF2-40B4-BE49-F238E27FC236}">
                <a16:creationId xmlns:a16="http://schemas.microsoft.com/office/drawing/2014/main" id="{DF4220EC-1F43-4685-A830-14F96AF59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704" y="1298700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Rectangle 435">
            <a:extLst>
              <a:ext uri="{FF2B5EF4-FFF2-40B4-BE49-F238E27FC236}">
                <a16:creationId xmlns:a16="http://schemas.microsoft.com/office/drawing/2014/main" id="{920266A3-E7DB-406A-89FE-7F600F60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351" y="957927"/>
            <a:ext cx="291705" cy="280800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Freeform 436">
            <a:extLst>
              <a:ext uri="{FF2B5EF4-FFF2-40B4-BE49-F238E27FC236}">
                <a16:creationId xmlns:a16="http://schemas.microsoft.com/office/drawing/2014/main" id="{BC4D9E73-1BF8-46AF-AE6A-D93CCD579D41}"/>
              </a:ext>
            </a:extLst>
          </p:cNvPr>
          <p:cNvSpPr>
            <a:spLocks/>
          </p:cNvSpPr>
          <p:nvPr/>
        </p:nvSpPr>
        <p:spPr bwMode="auto">
          <a:xfrm>
            <a:off x="6441055" y="832519"/>
            <a:ext cx="122680" cy="406206"/>
          </a:xfrm>
          <a:custGeom>
            <a:avLst/>
            <a:gdLst>
              <a:gd name="T0" fmla="*/ 0 w 45"/>
              <a:gd name="T1" fmla="*/ 46 h 149"/>
              <a:gd name="T2" fmla="*/ 45 w 45"/>
              <a:gd name="T3" fmla="*/ 0 h 149"/>
              <a:gd name="T4" fmla="*/ 45 w 45"/>
              <a:gd name="T5" fmla="*/ 104 h 149"/>
              <a:gd name="T6" fmla="*/ 0 w 45"/>
              <a:gd name="T7" fmla="*/ 149 h 149"/>
              <a:gd name="T8" fmla="*/ 0 w 45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CDA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Freeform 437">
            <a:extLst>
              <a:ext uri="{FF2B5EF4-FFF2-40B4-BE49-F238E27FC236}">
                <a16:creationId xmlns:a16="http://schemas.microsoft.com/office/drawing/2014/main" id="{73C044CC-9783-47C4-8314-E206C6204222}"/>
              </a:ext>
            </a:extLst>
          </p:cNvPr>
          <p:cNvSpPr>
            <a:spLocks/>
          </p:cNvSpPr>
          <p:nvPr/>
        </p:nvSpPr>
        <p:spPr bwMode="auto">
          <a:xfrm>
            <a:off x="6149351" y="832521"/>
            <a:ext cx="414383" cy="125406"/>
          </a:xfrm>
          <a:custGeom>
            <a:avLst/>
            <a:gdLst>
              <a:gd name="T0" fmla="*/ 0 w 152"/>
              <a:gd name="T1" fmla="*/ 46 h 46"/>
              <a:gd name="T2" fmla="*/ 45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FE0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Freeform 438">
            <a:extLst>
              <a:ext uri="{FF2B5EF4-FFF2-40B4-BE49-F238E27FC236}">
                <a16:creationId xmlns:a16="http://schemas.microsoft.com/office/drawing/2014/main" id="{F860F026-001A-442B-BB7B-9765ACC88846}"/>
              </a:ext>
            </a:extLst>
          </p:cNvPr>
          <p:cNvSpPr>
            <a:spLocks/>
          </p:cNvSpPr>
          <p:nvPr/>
        </p:nvSpPr>
        <p:spPr bwMode="auto">
          <a:xfrm>
            <a:off x="6149351" y="832519"/>
            <a:ext cx="414383" cy="406206"/>
          </a:xfrm>
          <a:custGeom>
            <a:avLst/>
            <a:gdLst>
              <a:gd name="T0" fmla="*/ 0 w 152"/>
              <a:gd name="T1" fmla="*/ 46 h 149"/>
              <a:gd name="T2" fmla="*/ 45 w 152"/>
              <a:gd name="T3" fmla="*/ 0 h 149"/>
              <a:gd name="T4" fmla="*/ 152 w 152"/>
              <a:gd name="T5" fmla="*/ 0 h 149"/>
              <a:gd name="T6" fmla="*/ 152 w 152"/>
              <a:gd name="T7" fmla="*/ 104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Freeform 439">
            <a:extLst>
              <a:ext uri="{FF2B5EF4-FFF2-40B4-BE49-F238E27FC236}">
                <a16:creationId xmlns:a16="http://schemas.microsoft.com/office/drawing/2014/main" id="{33496895-49AA-44EA-936C-84643900CC15}"/>
              </a:ext>
            </a:extLst>
          </p:cNvPr>
          <p:cNvSpPr>
            <a:spLocks/>
          </p:cNvSpPr>
          <p:nvPr/>
        </p:nvSpPr>
        <p:spPr bwMode="auto">
          <a:xfrm>
            <a:off x="6149351" y="832521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Line 440">
            <a:extLst>
              <a:ext uri="{FF2B5EF4-FFF2-40B4-BE49-F238E27FC236}">
                <a16:creationId xmlns:a16="http://schemas.microsoft.com/office/drawing/2014/main" id="{A0E5B0FB-7B10-4850-9652-41D9DEA02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1053" y="957927"/>
            <a:ext cx="0" cy="280800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Rectangle 441">
            <a:extLst>
              <a:ext uri="{FF2B5EF4-FFF2-40B4-BE49-F238E27FC236}">
                <a16:creationId xmlns:a16="http://schemas.microsoft.com/office/drawing/2014/main" id="{86A4BA32-FD57-4475-A520-E0CE3BF4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601" y="1126952"/>
            <a:ext cx="283525" cy="283526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3" name="Freeform 442">
            <a:extLst>
              <a:ext uri="{FF2B5EF4-FFF2-40B4-BE49-F238E27FC236}">
                <a16:creationId xmlns:a16="http://schemas.microsoft.com/office/drawing/2014/main" id="{E077C9F4-6BBE-4B2B-859F-40D2C48F02F7}"/>
              </a:ext>
            </a:extLst>
          </p:cNvPr>
          <p:cNvSpPr>
            <a:spLocks/>
          </p:cNvSpPr>
          <p:nvPr/>
        </p:nvSpPr>
        <p:spPr bwMode="auto">
          <a:xfrm>
            <a:off x="6261125" y="1001547"/>
            <a:ext cx="125404" cy="408930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CDA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" name="Freeform 443">
            <a:extLst>
              <a:ext uri="{FF2B5EF4-FFF2-40B4-BE49-F238E27FC236}">
                <a16:creationId xmlns:a16="http://schemas.microsoft.com/office/drawing/2014/main" id="{E8727EEE-667C-4CF8-8648-804B3EB9EF9D}"/>
              </a:ext>
            </a:extLst>
          </p:cNvPr>
          <p:cNvSpPr>
            <a:spLocks/>
          </p:cNvSpPr>
          <p:nvPr/>
        </p:nvSpPr>
        <p:spPr bwMode="auto">
          <a:xfrm>
            <a:off x="5977600" y="1001547"/>
            <a:ext cx="408930" cy="125406"/>
          </a:xfrm>
          <a:custGeom>
            <a:avLst/>
            <a:gdLst>
              <a:gd name="T0" fmla="*/ 0 w 150"/>
              <a:gd name="T1" fmla="*/ 46 h 46"/>
              <a:gd name="T2" fmla="*/ 46 w 150"/>
              <a:gd name="T3" fmla="*/ 0 h 46"/>
              <a:gd name="T4" fmla="*/ 150 w 150"/>
              <a:gd name="T5" fmla="*/ 0 h 46"/>
              <a:gd name="T6" fmla="*/ 104 w 150"/>
              <a:gd name="T7" fmla="*/ 46 h 46"/>
              <a:gd name="T8" fmla="*/ 0 w 1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0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FE0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Freeform 444">
            <a:extLst>
              <a:ext uri="{FF2B5EF4-FFF2-40B4-BE49-F238E27FC236}">
                <a16:creationId xmlns:a16="http://schemas.microsoft.com/office/drawing/2014/main" id="{EB611540-65F4-4E01-B478-7A114D77AE3C}"/>
              </a:ext>
            </a:extLst>
          </p:cNvPr>
          <p:cNvSpPr>
            <a:spLocks/>
          </p:cNvSpPr>
          <p:nvPr/>
        </p:nvSpPr>
        <p:spPr bwMode="auto">
          <a:xfrm>
            <a:off x="5977600" y="1001547"/>
            <a:ext cx="408930" cy="408930"/>
          </a:xfrm>
          <a:custGeom>
            <a:avLst/>
            <a:gdLst>
              <a:gd name="T0" fmla="*/ 0 w 150"/>
              <a:gd name="T1" fmla="*/ 46 h 150"/>
              <a:gd name="T2" fmla="*/ 46 w 150"/>
              <a:gd name="T3" fmla="*/ 0 h 150"/>
              <a:gd name="T4" fmla="*/ 150 w 150"/>
              <a:gd name="T5" fmla="*/ 0 h 150"/>
              <a:gd name="T6" fmla="*/ 150 w 150"/>
              <a:gd name="T7" fmla="*/ 104 h 150"/>
              <a:gd name="T8" fmla="*/ 104 w 150"/>
              <a:gd name="T9" fmla="*/ 150 h 150"/>
              <a:gd name="T10" fmla="*/ 0 w 150"/>
              <a:gd name="T11" fmla="*/ 150 h 150"/>
              <a:gd name="T12" fmla="*/ 0 w 150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50">
                <a:moveTo>
                  <a:pt x="0" y="46"/>
                </a:moveTo>
                <a:lnTo>
                  <a:pt x="46" y="0"/>
                </a:lnTo>
                <a:lnTo>
                  <a:pt x="150" y="0"/>
                </a:lnTo>
                <a:lnTo>
                  <a:pt x="150" y="104"/>
                </a:lnTo>
                <a:lnTo>
                  <a:pt x="104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Freeform 445">
            <a:extLst>
              <a:ext uri="{FF2B5EF4-FFF2-40B4-BE49-F238E27FC236}">
                <a16:creationId xmlns:a16="http://schemas.microsoft.com/office/drawing/2014/main" id="{49B1BEBA-297E-4C52-ABA7-0B611421A99B}"/>
              </a:ext>
            </a:extLst>
          </p:cNvPr>
          <p:cNvSpPr>
            <a:spLocks/>
          </p:cNvSpPr>
          <p:nvPr/>
        </p:nvSpPr>
        <p:spPr bwMode="auto">
          <a:xfrm>
            <a:off x="5977600" y="1001547"/>
            <a:ext cx="408930" cy="125406"/>
          </a:xfrm>
          <a:custGeom>
            <a:avLst/>
            <a:gdLst>
              <a:gd name="T0" fmla="*/ 0 w 150"/>
              <a:gd name="T1" fmla="*/ 46 h 46"/>
              <a:gd name="T2" fmla="*/ 104 w 150"/>
              <a:gd name="T3" fmla="*/ 46 h 46"/>
              <a:gd name="T4" fmla="*/ 150 w 150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" h="46">
                <a:moveTo>
                  <a:pt x="0" y="46"/>
                </a:moveTo>
                <a:lnTo>
                  <a:pt x="104" y="46"/>
                </a:lnTo>
                <a:lnTo>
                  <a:pt x="150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Line 446">
            <a:extLst>
              <a:ext uri="{FF2B5EF4-FFF2-40B4-BE49-F238E27FC236}">
                <a16:creationId xmlns:a16="http://schemas.microsoft.com/office/drawing/2014/main" id="{BDA57785-8FF6-46FC-966D-4F6A00743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23" y="1126952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Rectangle 447">
            <a:extLst>
              <a:ext uri="{FF2B5EF4-FFF2-40B4-BE49-F238E27FC236}">
                <a16:creationId xmlns:a16="http://schemas.microsoft.com/office/drawing/2014/main" id="{6F7D010C-6FA0-447B-B213-802BD388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018" y="957927"/>
            <a:ext cx="291705" cy="280800"/>
          </a:xfrm>
          <a:prstGeom prst="rect">
            <a:avLst/>
          </a:pr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9" name="Freeform 448">
            <a:extLst>
              <a:ext uri="{FF2B5EF4-FFF2-40B4-BE49-F238E27FC236}">
                <a16:creationId xmlns:a16="http://schemas.microsoft.com/office/drawing/2014/main" id="{32823636-8F1B-4281-9F76-F05DD8BD3135}"/>
              </a:ext>
            </a:extLst>
          </p:cNvPr>
          <p:cNvSpPr>
            <a:spLocks/>
          </p:cNvSpPr>
          <p:nvPr/>
        </p:nvSpPr>
        <p:spPr bwMode="auto">
          <a:xfrm>
            <a:off x="6822724" y="832519"/>
            <a:ext cx="122680" cy="406206"/>
          </a:xfrm>
          <a:custGeom>
            <a:avLst/>
            <a:gdLst>
              <a:gd name="T0" fmla="*/ 0 w 45"/>
              <a:gd name="T1" fmla="*/ 46 h 149"/>
              <a:gd name="T2" fmla="*/ 45 w 45"/>
              <a:gd name="T3" fmla="*/ 0 h 149"/>
              <a:gd name="T4" fmla="*/ 45 w 45"/>
              <a:gd name="T5" fmla="*/ 104 h 149"/>
              <a:gd name="T6" fmla="*/ 0 w 45"/>
              <a:gd name="T7" fmla="*/ 149 h 149"/>
              <a:gd name="T8" fmla="*/ 0 w 45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49">
                <a:moveTo>
                  <a:pt x="0" y="46"/>
                </a:moveTo>
                <a:lnTo>
                  <a:pt x="45" y="0"/>
                </a:lnTo>
                <a:lnTo>
                  <a:pt x="45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7E9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0" name="Freeform 449">
            <a:extLst>
              <a:ext uri="{FF2B5EF4-FFF2-40B4-BE49-F238E27FC236}">
                <a16:creationId xmlns:a16="http://schemas.microsoft.com/office/drawing/2014/main" id="{4A6287E4-A1BF-4779-9915-7099F2B637DF}"/>
              </a:ext>
            </a:extLst>
          </p:cNvPr>
          <p:cNvSpPr>
            <a:spLocks/>
          </p:cNvSpPr>
          <p:nvPr/>
        </p:nvSpPr>
        <p:spPr bwMode="auto">
          <a:xfrm>
            <a:off x="6531018" y="832521"/>
            <a:ext cx="414383" cy="125406"/>
          </a:xfrm>
          <a:custGeom>
            <a:avLst/>
            <a:gdLst>
              <a:gd name="T0" fmla="*/ 0 w 152"/>
              <a:gd name="T1" fmla="*/ 46 h 46"/>
              <a:gd name="T2" fmla="*/ 45 w 152"/>
              <a:gd name="T3" fmla="*/ 0 h 46"/>
              <a:gd name="T4" fmla="*/ 152 w 152"/>
              <a:gd name="T5" fmla="*/ 0 h 46"/>
              <a:gd name="T6" fmla="*/ 107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0C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450">
            <a:extLst>
              <a:ext uri="{FF2B5EF4-FFF2-40B4-BE49-F238E27FC236}">
                <a16:creationId xmlns:a16="http://schemas.microsoft.com/office/drawing/2014/main" id="{9300A507-57DA-40FB-BA25-147EE80627CA}"/>
              </a:ext>
            </a:extLst>
          </p:cNvPr>
          <p:cNvSpPr>
            <a:spLocks/>
          </p:cNvSpPr>
          <p:nvPr/>
        </p:nvSpPr>
        <p:spPr bwMode="auto">
          <a:xfrm>
            <a:off x="6531018" y="832519"/>
            <a:ext cx="414383" cy="406206"/>
          </a:xfrm>
          <a:custGeom>
            <a:avLst/>
            <a:gdLst>
              <a:gd name="T0" fmla="*/ 0 w 152"/>
              <a:gd name="T1" fmla="*/ 46 h 149"/>
              <a:gd name="T2" fmla="*/ 45 w 152"/>
              <a:gd name="T3" fmla="*/ 0 h 149"/>
              <a:gd name="T4" fmla="*/ 152 w 152"/>
              <a:gd name="T5" fmla="*/ 0 h 149"/>
              <a:gd name="T6" fmla="*/ 152 w 152"/>
              <a:gd name="T7" fmla="*/ 104 h 149"/>
              <a:gd name="T8" fmla="*/ 107 w 152"/>
              <a:gd name="T9" fmla="*/ 149 h 149"/>
              <a:gd name="T10" fmla="*/ 0 w 152"/>
              <a:gd name="T11" fmla="*/ 149 h 149"/>
              <a:gd name="T12" fmla="*/ 0 w 152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49">
                <a:moveTo>
                  <a:pt x="0" y="46"/>
                </a:moveTo>
                <a:lnTo>
                  <a:pt x="45" y="0"/>
                </a:lnTo>
                <a:lnTo>
                  <a:pt x="152" y="0"/>
                </a:lnTo>
                <a:lnTo>
                  <a:pt x="152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2" name="Freeform 451">
            <a:extLst>
              <a:ext uri="{FF2B5EF4-FFF2-40B4-BE49-F238E27FC236}">
                <a16:creationId xmlns:a16="http://schemas.microsoft.com/office/drawing/2014/main" id="{3B0A9D61-B842-4222-82E0-166C36CFBB7E}"/>
              </a:ext>
            </a:extLst>
          </p:cNvPr>
          <p:cNvSpPr>
            <a:spLocks/>
          </p:cNvSpPr>
          <p:nvPr/>
        </p:nvSpPr>
        <p:spPr bwMode="auto">
          <a:xfrm>
            <a:off x="6531018" y="832521"/>
            <a:ext cx="414383" cy="125406"/>
          </a:xfrm>
          <a:custGeom>
            <a:avLst/>
            <a:gdLst>
              <a:gd name="T0" fmla="*/ 0 w 152"/>
              <a:gd name="T1" fmla="*/ 46 h 46"/>
              <a:gd name="T2" fmla="*/ 107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7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3" name="Line 452">
            <a:extLst>
              <a:ext uri="{FF2B5EF4-FFF2-40B4-BE49-F238E27FC236}">
                <a16:creationId xmlns:a16="http://schemas.microsoft.com/office/drawing/2014/main" id="{A7165883-0825-4E13-A355-AFDF2E776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2721" y="957927"/>
            <a:ext cx="0" cy="280800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" name="Rectangle 453">
            <a:extLst>
              <a:ext uri="{FF2B5EF4-FFF2-40B4-BE49-F238E27FC236}">
                <a16:creationId xmlns:a16="http://schemas.microsoft.com/office/drawing/2014/main" id="{167CC4C5-206C-4AD5-98FD-45BAFC3A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268" y="1126952"/>
            <a:ext cx="291705" cy="283526"/>
          </a:xfrm>
          <a:prstGeom prst="rect">
            <a:avLst/>
          </a:pr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5" name="Freeform 454">
            <a:extLst>
              <a:ext uri="{FF2B5EF4-FFF2-40B4-BE49-F238E27FC236}">
                <a16:creationId xmlns:a16="http://schemas.microsoft.com/office/drawing/2014/main" id="{5D887BD0-00B9-41D5-BF29-B9D91BD87317}"/>
              </a:ext>
            </a:extLst>
          </p:cNvPr>
          <p:cNvSpPr>
            <a:spLocks/>
          </p:cNvSpPr>
          <p:nvPr/>
        </p:nvSpPr>
        <p:spPr bwMode="auto">
          <a:xfrm>
            <a:off x="6650973" y="1001547"/>
            <a:ext cx="125404" cy="408930"/>
          </a:xfrm>
          <a:custGeom>
            <a:avLst/>
            <a:gdLst>
              <a:gd name="T0" fmla="*/ 0 w 46"/>
              <a:gd name="T1" fmla="*/ 46 h 150"/>
              <a:gd name="T2" fmla="*/ 46 w 46"/>
              <a:gd name="T3" fmla="*/ 0 h 150"/>
              <a:gd name="T4" fmla="*/ 46 w 46"/>
              <a:gd name="T5" fmla="*/ 104 h 150"/>
              <a:gd name="T6" fmla="*/ 0 w 46"/>
              <a:gd name="T7" fmla="*/ 150 h 150"/>
              <a:gd name="T8" fmla="*/ 0 w 46"/>
              <a:gd name="T9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0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solidFill>
            <a:srgbClr val="7E9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6" name="Freeform 455">
            <a:extLst>
              <a:ext uri="{FF2B5EF4-FFF2-40B4-BE49-F238E27FC236}">
                <a16:creationId xmlns:a16="http://schemas.microsoft.com/office/drawing/2014/main" id="{BFED2DC1-C142-4878-B017-7128E1EA828E}"/>
              </a:ext>
            </a:extLst>
          </p:cNvPr>
          <p:cNvSpPr>
            <a:spLocks/>
          </p:cNvSpPr>
          <p:nvPr/>
        </p:nvSpPr>
        <p:spPr bwMode="auto">
          <a:xfrm>
            <a:off x="6359269" y="1001547"/>
            <a:ext cx="417110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B0C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7" name="Freeform 456">
            <a:extLst>
              <a:ext uri="{FF2B5EF4-FFF2-40B4-BE49-F238E27FC236}">
                <a16:creationId xmlns:a16="http://schemas.microsoft.com/office/drawing/2014/main" id="{393A1ADD-9FC3-4CF5-B69C-3E4A158F6346}"/>
              </a:ext>
            </a:extLst>
          </p:cNvPr>
          <p:cNvSpPr>
            <a:spLocks/>
          </p:cNvSpPr>
          <p:nvPr/>
        </p:nvSpPr>
        <p:spPr bwMode="auto">
          <a:xfrm>
            <a:off x="6359269" y="1001547"/>
            <a:ext cx="417110" cy="408930"/>
          </a:xfrm>
          <a:custGeom>
            <a:avLst/>
            <a:gdLst>
              <a:gd name="T0" fmla="*/ 0 w 153"/>
              <a:gd name="T1" fmla="*/ 46 h 150"/>
              <a:gd name="T2" fmla="*/ 46 w 153"/>
              <a:gd name="T3" fmla="*/ 0 h 150"/>
              <a:gd name="T4" fmla="*/ 153 w 153"/>
              <a:gd name="T5" fmla="*/ 0 h 150"/>
              <a:gd name="T6" fmla="*/ 153 w 153"/>
              <a:gd name="T7" fmla="*/ 104 h 150"/>
              <a:gd name="T8" fmla="*/ 107 w 153"/>
              <a:gd name="T9" fmla="*/ 150 h 150"/>
              <a:gd name="T10" fmla="*/ 0 w 153"/>
              <a:gd name="T11" fmla="*/ 150 h 150"/>
              <a:gd name="T12" fmla="*/ 0 w 153"/>
              <a:gd name="T1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50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50"/>
                </a:lnTo>
                <a:lnTo>
                  <a:pt x="0" y="150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8" name="Freeform 457">
            <a:extLst>
              <a:ext uri="{FF2B5EF4-FFF2-40B4-BE49-F238E27FC236}">
                <a16:creationId xmlns:a16="http://schemas.microsoft.com/office/drawing/2014/main" id="{5CD8F086-FB77-47AC-8E9C-D5D889740C5A}"/>
              </a:ext>
            </a:extLst>
          </p:cNvPr>
          <p:cNvSpPr>
            <a:spLocks/>
          </p:cNvSpPr>
          <p:nvPr/>
        </p:nvSpPr>
        <p:spPr bwMode="auto">
          <a:xfrm>
            <a:off x="6359269" y="1001547"/>
            <a:ext cx="417110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9" name="Line 458">
            <a:extLst>
              <a:ext uri="{FF2B5EF4-FFF2-40B4-BE49-F238E27FC236}">
                <a16:creationId xmlns:a16="http://schemas.microsoft.com/office/drawing/2014/main" id="{BFBA1D76-40D2-4F4E-85DE-32B36B47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971" y="1126952"/>
            <a:ext cx="0" cy="28352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459">
            <a:extLst>
              <a:ext uri="{FF2B5EF4-FFF2-40B4-BE49-F238E27FC236}">
                <a16:creationId xmlns:a16="http://schemas.microsoft.com/office/drawing/2014/main" id="{6FE02588-6FC6-4849-B019-6E7EB58C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396" y="1298700"/>
            <a:ext cx="288978" cy="288976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1" name="Freeform 460">
            <a:extLst>
              <a:ext uri="{FF2B5EF4-FFF2-40B4-BE49-F238E27FC236}">
                <a16:creationId xmlns:a16="http://schemas.microsoft.com/office/drawing/2014/main" id="{3AEA314C-878B-480C-AF31-3B567DAEED1B}"/>
              </a:ext>
            </a:extLst>
          </p:cNvPr>
          <p:cNvSpPr>
            <a:spLocks/>
          </p:cNvSpPr>
          <p:nvPr/>
        </p:nvSpPr>
        <p:spPr bwMode="auto">
          <a:xfrm>
            <a:off x="6089375" y="1173293"/>
            <a:ext cx="125404" cy="414384"/>
          </a:xfrm>
          <a:custGeom>
            <a:avLst/>
            <a:gdLst>
              <a:gd name="T0" fmla="*/ 0 w 46"/>
              <a:gd name="T1" fmla="*/ 46 h 152"/>
              <a:gd name="T2" fmla="*/ 46 w 46"/>
              <a:gd name="T3" fmla="*/ 0 h 152"/>
              <a:gd name="T4" fmla="*/ 46 w 46"/>
              <a:gd name="T5" fmla="*/ 106 h 152"/>
              <a:gd name="T6" fmla="*/ 0 w 46"/>
              <a:gd name="T7" fmla="*/ 152 h 152"/>
              <a:gd name="T8" fmla="*/ 0 w 46"/>
              <a:gd name="T9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52">
                <a:moveTo>
                  <a:pt x="0" y="46"/>
                </a:moveTo>
                <a:lnTo>
                  <a:pt x="46" y="0"/>
                </a:lnTo>
                <a:lnTo>
                  <a:pt x="46" y="106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solidFill>
            <a:srgbClr val="CDA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Freeform 461">
            <a:extLst>
              <a:ext uri="{FF2B5EF4-FFF2-40B4-BE49-F238E27FC236}">
                <a16:creationId xmlns:a16="http://schemas.microsoft.com/office/drawing/2014/main" id="{86FAC91C-AA0C-4D5B-8598-7720DC6514CA}"/>
              </a:ext>
            </a:extLst>
          </p:cNvPr>
          <p:cNvSpPr>
            <a:spLocks/>
          </p:cNvSpPr>
          <p:nvPr/>
        </p:nvSpPr>
        <p:spPr bwMode="auto">
          <a:xfrm>
            <a:off x="5800397" y="1173295"/>
            <a:ext cx="414383" cy="125406"/>
          </a:xfrm>
          <a:custGeom>
            <a:avLst/>
            <a:gdLst>
              <a:gd name="T0" fmla="*/ 0 w 152"/>
              <a:gd name="T1" fmla="*/ 46 h 46"/>
              <a:gd name="T2" fmla="*/ 47 w 152"/>
              <a:gd name="T3" fmla="*/ 0 h 46"/>
              <a:gd name="T4" fmla="*/ 152 w 152"/>
              <a:gd name="T5" fmla="*/ 0 h 46"/>
              <a:gd name="T6" fmla="*/ 106 w 152"/>
              <a:gd name="T7" fmla="*/ 46 h 46"/>
              <a:gd name="T8" fmla="*/ 0 w 152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47" y="0"/>
                </a:lnTo>
                <a:lnTo>
                  <a:pt x="152" y="0"/>
                </a:lnTo>
                <a:lnTo>
                  <a:pt x="106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FE0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Freeform 462">
            <a:extLst>
              <a:ext uri="{FF2B5EF4-FFF2-40B4-BE49-F238E27FC236}">
                <a16:creationId xmlns:a16="http://schemas.microsoft.com/office/drawing/2014/main" id="{CB2103C8-DEA8-4861-A7F3-58B66F71E13C}"/>
              </a:ext>
            </a:extLst>
          </p:cNvPr>
          <p:cNvSpPr>
            <a:spLocks/>
          </p:cNvSpPr>
          <p:nvPr/>
        </p:nvSpPr>
        <p:spPr bwMode="auto">
          <a:xfrm>
            <a:off x="5800397" y="1173293"/>
            <a:ext cx="414383" cy="414384"/>
          </a:xfrm>
          <a:custGeom>
            <a:avLst/>
            <a:gdLst>
              <a:gd name="T0" fmla="*/ 0 w 152"/>
              <a:gd name="T1" fmla="*/ 46 h 152"/>
              <a:gd name="T2" fmla="*/ 47 w 152"/>
              <a:gd name="T3" fmla="*/ 0 h 152"/>
              <a:gd name="T4" fmla="*/ 152 w 152"/>
              <a:gd name="T5" fmla="*/ 0 h 152"/>
              <a:gd name="T6" fmla="*/ 152 w 152"/>
              <a:gd name="T7" fmla="*/ 106 h 152"/>
              <a:gd name="T8" fmla="*/ 106 w 152"/>
              <a:gd name="T9" fmla="*/ 152 h 152"/>
              <a:gd name="T10" fmla="*/ 0 w 152"/>
              <a:gd name="T11" fmla="*/ 152 h 152"/>
              <a:gd name="T12" fmla="*/ 0 w 152"/>
              <a:gd name="T13" fmla="*/ 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52">
                <a:moveTo>
                  <a:pt x="0" y="46"/>
                </a:moveTo>
                <a:lnTo>
                  <a:pt x="47" y="0"/>
                </a:lnTo>
                <a:lnTo>
                  <a:pt x="152" y="0"/>
                </a:lnTo>
                <a:lnTo>
                  <a:pt x="152" y="106"/>
                </a:lnTo>
                <a:lnTo>
                  <a:pt x="106" y="152"/>
                </a:lnTo>
                <a:lnTo>
                  <a:pt x="0" y="152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" name="Freeform 463">
            <a:extLst>
              <a:ext uri="{FF2B5EF4-FFF2-40B4-BE49-F238E27FC236}">
                <a16:creationId xmlns:a16="http://schemas.microsoft.com/office/drawing/2014/main" id="{8836540E-E33A-42B3-BB95-BD29153B51FE}"/>
              </a:ext>
            </a:extLst>
          </p:cNvPr>
          <p:cNvSpPr>
            <a:spLocks/>
          </p:cNvSpPr>
          <p:nvPr/>
        </p:nvSpPr>
        <p:spPr bwMode="auto">
          <a:xfrm>
            <a:off x="5800397" y="1173295"/>
            <a:ext cx="414383" cy="125406"/>
          </a:xfrm>
          <a:custGeom>
            <a:avLst/>
            <a:gdLst>
              <a:gd name="T0" fmla="*/ 0 w 152"/>
              <a:gd name="T1" fmla="*/ 46 h 46"/>
              <a:gd name="T2" fmla="*/ 106 w 152"/>
              <a:gd name="T3" fmla="*/ 46 h 46"/>
              <a:gd name="T4" fmla="*/ 152 w 152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46">
                <a:moveTo>
                  <a:pt x="0" y="46"/>
                </a:moveTo>
                <a:lnTo>
                  <a:pt x="106" y="46"/>
                </a:lnTo>
                <a:lnTo>
                  <a:pt x="152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Line 464">
            <a:extLst>
              <a:ext uri="{FF2B5EF4-FFF2-40B4-BE49-F238E27FC236}">
                <a16:creationId xmlns:a16="http://schemas.microsoft.com/office/drawing/2014/main" id="{5FC08002-9CF8-4111-8C27-F2DC845D1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373" y="1298700"/>
            <a:ext cx="0" cy="28897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Rectangle 465">
            <a:extLst>
              <a:ext uri="{FF2B5EF4-FFF2-40B4-BE49-F238E27FC236}">
                <a16:creationId xmlns:a16="http://schemas.microsoft.com/office/drawing/2014/main" id="{80497253-08E1-4544-B238-4B1F322A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245" y="1295975"/>
            <a:ext cx="283525" cy="291706"/>
          </a:xfrm>
          <a:prstGeom prst="rect">
            <a:avLst/>
          </a:pr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Freeform 466">
            <a:extLst>
              <a:ext uri="{FF2B5EF4-FFF2-40B4-BE49-F238E27FC236}">
                <a16:creationId xmlns:a16="http://schemas.microsoft.com/office/drawing/2014/main" id="{5073FC03-343C-406C-B07A-7A567AAC95F7}"/>
              </a:ext>
            </a:extLst>
          </p:cNvPr>
          <p:cNvSpPr>
            <a:spLocks/>
          </p:cNvSpPr>
          <p:nvPr/>
        </p:nvSpPr>
        <p:spPr bwMode="auto">
          <a:xfrm>
            <a:off x="6473769" y="1173293"/>
            <a:ext cx="122680" cy="414384"/>
          </a:xfrm>
          <a:custGeom>
            <a:avLst/>
            <a:gdLst>
              <a:gd name="T0" fmla="*/ 0 w 45"/>
              <a:gd name="T1" fmla="*/ 45 h 152"/>
              <a:gd name="T2" fmla="*/ 45 w 45"/>
              <a:gd name="T3" fmla="*/ 0 h 152"/>
              <a:gd name="T4" fmla="*/ 45 w 45"/>
              <a:gd name="T5" fmla="*/ 106 h 152"/>
              <a:gd name="T6" fmla="*/ 0 w 45"/>
              <a:gd name="T7" fmla="*/ 152 h 152"/>
              <a:gd name="T8" fmla="*/ 0 w 45"/>
              <a:gd name="T9" fmla="*/ 4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52">
                <a:moveTo>
                  <a:pt x="0" y="45"/>
                </a:moveTo>
                <a:lnTo>
                  <a:pt x="45" y="0"/>
                </a:lnTo>
                <a:lnTo>
                  <a:pt x="45" y="106"/>
                </a:lnTo>
                <a:lnTo>
                  <a:pt x="0" y="152"/>
                </a:lnTo>
                <a:lnTo>
                  <a:pt x="0" y="45"/>
                </a:lnTo>
                <a:close/>
              </a:path>
            </a:pathLst>
          </a:custGeom>
          <a:solidFill>
            <a:srgbClr val="7E9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Freeform 467">
            <a:extLst>
              <a:ext uri="{FF2B5EF4-FFF2-40B4-BE49-F238E27FC236}">
                <a16:creationId xmlns:a16="http://schemas.microsoft.com/office/drawing/2014/main" id="{F320C8A9-3717-4ABC-B9DF-6F3816F86D39}"/>
              </a:ext>
            </a:extLst>
          </p:cNvPr>
          <p:cNvSpPr>
            <a:spLocks/>
          </p:cNvSpPr>
          <p:nvPr/>
        </p:nvSpPr>
        <p:spPr bwMode="auto">
          <a:xfrm>
            <a:off x="6190242" y="1173295"/>
            <a:ext cx="406205" cy="122680"/>
          </a:xfrm>
          <a:custGeom>
            <a:avLst/>
            <a:gdLst>
              <a:gd name="T0" fmla="*/ 0 w 149"/>
              <a:gd name="T1" fmla="*/ 45 h 45"/>
              <a:gd name="T2" fmla="*/ 46 w 149"/>
              <a:gd name="T3" fmla="*/ 0 h 45"/>
              <a:gd name="T4" fmla="*/ 149 w 149"/>
              <a:gd name="T5" fmla="*/ 0 h 45"/>
              <a:gd name="T6" fmla="*/ 104 w 149"/>
              <a:gd name="T7" fmla="*/ 45 h 45"/>
              <a:gd name="T8" fmla="*/ 0 w 149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5">
                <a:moveTo>
                  <a:pt x="0" y="45"/>
                </a:moveTo>
                <a:lnTo>
                  <a:pt x="46" y="0"/>
                </a:lnTo>
                <a:lnTo>
                  <a:pt x="149" y="0"/>
                </a:lnTo>
                <a:lnTo>
                  <a:pt x="104" y="45"/>
                </a:lnTo>
                <a:lnTo>
                  <a:pt x="0" y="45"/>
                </a:lnTo>
                <a:close/>
              </a:path>
            </a:pathLst>
          </a:custGeom>
          <a:solidFill>
            <a:srgbClr val="B0C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Freeform 468">
            <a:extLst>
              <a:ext uri="{FF2B5EF4-FFF2-40B4-BE49-F238E27FC236}">
                <a16:creationId xmlns:a16="http://schemas.microsoft.com/office/drawing/2014/main" id="{9291F1D7-7129-4C58-BB1D-E3710A40C266}"/>
              </a:ext>
            </a:extLst>
          </p:cNvPr>
          <p:cNvSpPr>
            <a:spLocks/>
          </p:cNvSpPr>
          <p:nvPr/>
        </p:nvSpPr>
        <p:spPr bwMode="auto">
          <a:xfrm>
            <a:off x="6190242" y="1173293"/>
            <a:ext cx="406205" cy="414384"/>
          </a:xfrm>
          <a:custGeom>
            <a:avLst/>
            <a:gdLst>
              <a:gd name="T0" fmla="*/ 0 w 149"/>
              <a:gd name="T1" fmla="*/ 45 h 152"/>
              <a:gd name="T2" fmla="*/ 46 w 149"/>
              <a:gd name="T3" fmla="*/ 0 h 152"/>
              <a:gd name="T4" fmla="*/ 149 w 149"/>
              <a:gd name="T5" fmla="*/ 0 h 152"/>
              <a:gd name="T6" fmla="*/ 149 w 149"/>
              <a:gd name="T7" fmla="*/ 106 h 152"/>
              <a:gd name="T8" fmla="*/ 104 w 149"/>
              <a:gd name="T9" fmla="*/ 152 h 152"/>
              <a:gd name="T10" fmla="*/ 0 w 149"/>
              <a:gd name="T11" fmla="*/ 152 h 152"/>
              <a:gd name="T12" fmla="*/ 0 w 149"/>
              <a:gd name="T13" fmla="*/ 4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2">
                <a:moveTo>
                  <a:pt x="0" y="45"/>
                </a:moveTo>
                <a:lnTo>
                  <a:pt x="46" y="0"/>
                </a:lnTo>
                <a:lnTo>
                  <a:pt x="149" y="0"/>
                </a:lnTo>
                <a:lnTo>
                  <a:pt x="149" y="106"/>
                </a:lnTo>
                <a:lnTo>
                  <a:pt x="104" y="152"/>
                </a:lnTo>
                <a:lnTo>
                  <a:pt x="0" y="152"/>
                </a:lnTo>
                <a:lnTo>
                  <a:pt x="0" y="45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Freeform 469">
            <a:extLst>
              <a:ext uri="{FF2B5EF4-FFF2-40B4-BE49-F238E27FC236}">
                <a16:creationId xmlns:a16="http://schemas.microsoft.com/office/drawing/2014/main" id="{91A10186-9270-44CC-9266-8C761990D49F}"/>
              </a:ext>
            </a:extLst>
          </p:cNvPr>
          <p:cNvSpPr>
            <a:spLocks/>
          </p:cNvSpPr>
          <p:nvPr/>
        </p:nvSpPr>
        <p:spPr bwMode="auto">
          <a:xfrm>
            <a:off x="6190242" y="1173295"/>
            <a:ext cx="406205" cy="122680"/>
          </a:xfrm>
          <a:custGeom>
            <a:avLst/>
            <a:gdLst>
              <a:gd name="T0" fmla="*/ 0 w 149"/>
              <a:gd name="T1" fmla="*/ 45 h 45"/>
              <a:gd name="T2" fmla="*/ 104 w 149"/>
              <a:gd name="T3" fmla="*/ 45 h 45"/>
              <a:gd name="T4" fmla="*/ 149 w 149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45">
                <a:moveTo>
                  <a:pt x="0" y="45"/>
                </a:moveTo>
                <a:lnTo>
                  <a:pt x="104" y="45"/>
                </a:lnTo>
                <a:lnTo>
                  <a:pt x="149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Line 470">
            <a:extLst>
              <a:ext uri="{FF2B5EF4-FFF2-40B4-BE49-F238E27FC236}">
                <a16:creationId xmlns:a16="http://schemas.microsoft.com/office/drawing/2014/main" id="{5CAEFD3A-A5FC-422C-852D-01ED703DA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767" y="1295975"/>
            <a:ext cx="0" cy="291706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Line 471">
            <a:extLst>
              <a:ext uri="{FF2B5EF4-FFF2-40B4-BE49-F238E27FC236}">
                <a16:creationId xmlns:a16="http://schemas.microsoft.com/office/drawing/2014/main" id="{02AA0D6F-4536-4942-9652-A1C7D3DFD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9765" y="1604034"/>
            <a:ext cx="2210953" cy="52343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Line 472">
            <a:extLst>
              <a:ext uri="{FF2B5EF4-FFF2-40B4-BE49-F238E27FC236}">
                <a16:creationId xmlns:a16="http://schemas.microsoft.com/office/drawing/2014/main" id="{261B0537-B652-42A1-8FE5-6A3937D24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920" y="527186"/>
            <a:ext cx="1840187" cy="59976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4" name="Line 473">
            <a:extLst>
              <a:ext uri="{FF2B5EF4-FFF2-40B4-BE49-F238E27FC236}">
                <a16:creationId xmlns:a16="http://schemas.microsoft.com/office/drawing/2014/main" id="{AD074017-25D9-45DC-894D-81F22F094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5921" y="1494985"/>
            <a:ext cx="1733864" cy="98144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Line 474">
            <a:extLst>
              <a:ext uri="{FF2B5EF4-FFF2-40B4-BE49-F238E27FC236}">
                <a16:creationId xmlns:a16="http://schemas.microsoft.com/office/drawing/2014/main" id="{DC3774D0-0B10-427F-9BB3-993B39037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765" y="1053344"/>
            <a:ext cx="2210953" cy="231729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Rectangle 489">
            <a:extLst>
              <a:ext uri="{FF2B5EF4-FFF2-40B4-BE49-F238E27FC236}">
                <a16:creationId xmlns:a16="http://schemas.microsoft.com/office/drawing/2014/main" id="{0B9DD604-4D86-45F0-B452-304DCB9C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46" y="339077"/>
            <a:ext cx="291705" cy="2808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3" name="Freeform 490">
            <a:extLst>
              <a:ext uri="{FF2B5EF4-FFF2-40B4-BE49-F238E27FC236}">
                <a16:creationId xmlns:a16="http://schemas.microsoft.com/office/drawing/2014/main" id="{F8FE18C1-19C8-40ED-8CF3-27DC01ABB6AE}"/>
              </a:ext>
            </a:extLst>
          </p:cNvPr>
          <p:cNvSpPr>
            <a:spLocks/>
          </p:cNvSpPr>
          <p:nvPr/>
        </p:nvSpPr>
        <p:spPr bwMode="auto">
          <a:xfrm>
            <a:off x="593350" y="213671"/>
            <a:ext cx="125404" cy="406206"/>
          </a:xfrm>
          <a:custGeom>
            <a:avLst/>
            <a:gdLst>
              <a:gd name="T0" fmla="*/ 0 w 46"/>
              <a:gd name="T1" fmla="*/ 46 h 149"/>
              <a:gd name="T2" fmla="*/ 46 w 46"/>
              <a:gd name="T3" fmla="*/ 0 h 149"/>
              <a:gd name="T4" fmla="*/ 46 w 46"/>
              <a:gd name="T5" fmla="*/ 104 h 149"/>
              <a:gd name="T6" fmla="*/ 0 w 46"/>
              <a:gd name="T7" fmla="*/ 149 h 149"/>
              <a:gd name="T8" fmla="*/ 0 w 46"/>
              <a:gd name="T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49">
                <a:moveTo>
                  <a:pt x="0" y="46"/>
                </a:moveTo>
                <a:lnTo>
                  <a:pt x="46" y="0"/>
                </a:lnTo>
                <a:lnTo>
                  <a:pt x="46" y="104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Freeform 491">
            <a:extLst>
              <a:ext uri="{FF2B5EF4-FFF2-40B4-BE49-F238E27FC236}">
                <a16:creationId xmlns:a16="http://schemas.microsoft.com/office/drawing/2014/main" id="{8D500135-CA51-49FD-9C48-41FD685AE3EB}"/>
              </a:ext>
            </a:extLst>
          </p:cNvPr>
          <p:cNvSpPr>
            <a:spLocks/>
          </p:cNvSpPr>
          <p:nvPr/>
        </p:nvSpPr>
        <p:spPr bwMode="auto">
          <a:xfrm>
            <a:off x="301646" y="213677"/>
            <a:ext cx="417110" cy="125406"/>
          </a:xfrm>
          <a:custGeom>
            <a:avLst/>
            <a:gdLst>
              <a:gd name="T0" fmla="*/ 0 w 153"/>
              <a:gd name="T1" fmla="*/ 46 h 46"/>
              <a:gd name="T2" fmla="*/ 46 w 153"/>
              <a:gd name="T3" fmla="*/ 0 h 46"/>
              <a:gd name="T4" fmla="*/ 153 w 153"/>
              <a:gd name="T5" fmla="*/ 0 h 46"/>
              <a:gd name="T6" fmla="*/ 107 w 153"/>
              <a:gd name="T7" fmla="*/ 46 h 46"/>
              <a:gd name="T8" fmla="*/ 0 w 15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07" y="46"/>
                </a:lnTo>
                <a:lnTo>
                  <a:pt x="0" y="4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Freeform 492">
            <a:extLst>
              <a:ext uri="{FF2B5EF4-FFF2-40B4-BE49-F238E27FC236}">
                <a16:creationId xmlns:a16="http://schemas.microsoft.com/office/drawing/2014/main" id="{77587FFE-BAF7-4C8B-925E-57CFCD3DB978}"/>
              </a:ext>
            </a:extLst>
          </p:cNvPr>
          <p:cNvSpPr>
            <a:spLocks/>
          </p:cNvSpPr>
          <p:nvPr/>
        </p:nvSpPr>
        <p:spPr bwMode="auto">
          <a:xfrm>
            <a:off x="301646" y="213677"/>
            <a:ext cx="417110" cy="406206"/>
          </a:xfrm>
          <a:custGeom>
            <a:avLst/>
            <a:gdLst>
              <a:gd name="T0" fmla="*/ 0 w 153"/>
              <a:gd name="T1" fmla="*/ 46 h 149"/>
              <a:gd name="T2" fmla="*/ 46 w 153"/>
              <a:gd name="T3" fmla="*/ 0 h 149"/>
              <a:gd name="T4" fmla="*/ 153 w 153"/>
              <a:gd name="T5" fmla="*/ 0 h 149"/>
              <a:gd name="T6" fmla="*/ 153 w 153"/>
              <a:gd name="T7" fmla="*/ 104 h 149"/>
              <a:gd name="T8" fmla="*/ 107 w 153"/>
              <a:gd name="T9" fmla="*/ 149 h 149"/>
              <a:gd name="T10" fmla="*/ 0 w 153"/>
              <a:gd name="T11" fmla="*/ 149 h 149"/>
              <a:gd name="T12" fmla="*/ 0 w 153"/>
              <a:gd name="T13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49">
                <a:moveTo>
                  <a:pt x="0" y="46"/>
                </a:moveTo>
                <a:lnTo>
                  <a:pt x="46" y="0"/>
                </a:lnTo>
                <a:lnTo>
                  <a:pt x="153" y="0"/>
                </a:lnTo>
                <a:lnTo>
                  <a:pt x="153" y="104"/>
                </a:lnTo>
                <a:lnTo>
                  <a:pt x="107" y="149"/>
                </a:lnTo>
                <a:lnTo>
                  <a:pt x="0" y="149"/>
                </a:lnTo>
                <a:lnTo>
                  <a:pt x="0" y="46"/>
                </a:lnTo>
                <a:close/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6" name="Freeform 493">
            <a:extLst>
              <a:ext uri="{FF2B5EF4-FFF2-40B4-BE49-F238E27FC236}">
                <a16:creationId xmlns:a16="http://schemas.microsoft.com/office/drawing/2014/main" id="{D05573A2-5FF5-4360-843D-0F6D85DC2498}"/>
              </a:ext>
            </a:extLst>
          </p:cNvPr>
          <p:cNvSpPr>
            <a:spLocks/>
          </p:cNvSpPr>
          <p:nvPr/>
        </p:nvSpPr>
        <p:spPr bwMode="auto">
          <a:xfrm>
            <a:off x="301644" y="213682"/>
            <a:ext cx="417110" cy="125406"/>
          </a:xfrm>
          <a:custGeom>
            <a:avLst/>
            <a:gdLst>
              <a:gd name="T0" fmla="*/ 0 w 153"/>
              <a:gd name="T1" fmla="*/ 46 h 46"/>
              <a:gd name="T2" fmla="*/ 107 w 153"/>
              <a:gd name="T3" fmla="*/ 46 h 46"/>
              <a:gd name="T4" fmla="*/ 153 w 15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46">
                <a:moveTo>
                  <a:pt x="0" y="46"/>
                </a:moveTo>
                <a:lnTo>
                  <a:pt x="107" y="46"/>
                </a:lnTo>
                <a:lnTo>
                  <a:pt x="153" y="0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7" name="Line 494">
            <a:extLst>
              <a:ext uri="{FF2B5EF4-FFF2-40B4-BE49-F238E27FC236}">
                <a16:creationId xmlns:a16="http://schemas.microsoft.com/office/drawing/2014/main" id="{1E2A81F0-DC0F-488F-B82A-AEC8BA9AC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348" y="339082"/>
            <a:ext cx="0" cy="280800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8" name="Rectangle 495">
            <a:extLst>
              <a:ext uri="{FF2B5EF4-FFF2-40B4-BE49-F238E27FC236}">
                <a16:creationId xmlns:a16="http://schemas.microsoft.com/office/drawing/2014/main" id="{19B30EB4-861B-4D56-B974-AD0CD3DF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1" y="298194"/>
            <a:ext cx="7502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de-DE" altLang="de-DE" sz="1600">
                <a:solidFill>
                  <a:srgbClr val="000000"/>
                </a:solidFill>
                <a:cs typeface="Arial" panose="020B0604020202020204" pitchFamily="34" charset="0"/>
              </a:rPr>
              <a:t>Padding</a:t>
            </a:r>
            <a:endParaRPr lang="de-DE" altLang="de-DE" sz="1600">
              <a:cs typeface="Arial" panose="020B0604020202020204" pitchFamily="34" charset="0"/>
            </a:endParaRPr>
          </a:p>
        </p:txBody>
      </p:sp>
      <p:sp>
        <p:nvSpPr>
          <p:cNvPr id="659" name="Rectangle 495">
            <a:extLst>
              <a:ext uri="{FF2B5EF4-FFF2-40B4-BE49-F238E27FC236}">
                <a16:creationId xmlns:a16="http://schemas.microsoft.com/office/drawing/2014/main" id="{E720F1FA-F180-458A-98C6-A862A7FAB9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87317" y="235189"/>
            <a:ext cx="737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de-DE" altLang="de-DE" sz="1600">
                <a:solidFill>
                  <a:srgbClr val="000000"/>
                </a:solidFill>
                <a:cs typeface="Arial" panose="020B0604020202020204" pitchFamily="34" charset="0"/>
              </a:rPr>
              <a:t>Fliter 1</a:t>
            </a:r>
            <a:endParaRPr lang="de-DE" altLang="de-DE" sz="1600">
              <a:cs typeface="Arial" panose="020B0604020202020204" pitchFamily="34" charset="0"/>
            </a:endParaRPr>
          </a:p>
        </p:txBody>
      </p:sp>
      <p:sp>
        <p:nvSpPr>
          <p:cNvPr id="660" name="Rectangle 495">
            <a:extLst>
              <a:ext uri="{FF2B5EF4-FFF2-40B4-BE49-F238E27FC236}">
                <a16:creationId xmlns:a16="http://schemas.microsoft.com/office/drawing/2014/main" id="{5F812943-7538-4E07-9BEF-E8B65B02A21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27249" y="235189"/>
            <a:ext cx="737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de-DE" altLang="de-DE" sz="1600">
                <a:solidFill>
                  <a:srgbClr val="000000"/>
                </a:solidFill>
                <a:cs typeface="Arial" panose="020B0604020202020204" pitchFamily="34" charset="0"/>
              </a:rPr>
              <a:t>Fliter 3</a:t>
            </a:r>
            <a:endParaRPr lang="de-DE" altLang="de-DE" sz="1600">
              <a:cs typeface="Arial" panose="020B0604020202020204" pitchFamily="34" charset="0"/>
            </a:endParaRPr>
          </a:p>
        </p:txBody>
      </p:sp>
      <p:sp>
        <p:nvSpPr>
          <p:cNvPr id="661" name="Rectangle 495">
            <a:extLst>
              <a:ext uri="{FF2B5EF4-FFF2-40B4-BE49-F238E27FC236}">
                <a16:creationId xmlns:a16="http://schemas.microsoft.com/office/drawing/2014/main" id="{91766963-2360-4699-B4B7-9DA7047EC9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57283" y="235189"/>
            <a:ext cx="737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de-DE" altLang="de-DE" sz="1600">
                <a:solidFill>
                  <a:srgbClr val="000000"/>
                </a:solidFill>
                <a:cs typeface="Arial" panose="020B0604020202020204" pitchFamily="34" charset="0"/>
              </a:rPr>
              <a:t>Fliter 2</a:t>
            </a:r>
            <a:endParaRPr lang="de-DE" altLang="de-DE" sz="1600">
              <a:cs typeface="Arial" panose="020B0604020202020204" pitchFamily="34" charset="0"/>
            </a:endParaRPr>
          </a:p>
        </p:txBody>
      </p:sp>
      <p:sp>
        <p:nvSpPr>
          <p:cNvPr id="662" name="Rectangle 495">
            <a:extLst>
              <a:ext uri="{FF2B5EF4-FFF2-40B4-BE49-F238E27FC236}">
                <a16:creationId xmlns:a16="http://schemas.microsoft.com/office/drawing/2014/main" id="{F61CD723-26D9-4531-A8DA-57C96E9D7FB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97216" y="235189"/>
            <a:ext cx="737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de-DE" altLang="de-DE" sz="1600">
                <a:solidFill>
                  <a:srgbClr val="000000"/>
                </a:solidFill>
                <a:cs typeface="Arial" panose="020B0604020202020204" pitchFamily="34" charset="0"/>
              </a:rPr>
              <a:t>Fliter 4</a:t>
            </a:r>
            <a:endParaRPr lang="de-DE" altLang="de-DE" sz="1600">
              <a:cs typeface="Arial" panose="020B0604020202020204" pitchFamily="34" charset="0"/>
            </a:endParaRPr>
          </a:p>
        </p:txBody>
      </p:sp>
      <p:sp>
        <p:nvSpPr>
          <p:cNvPr id="663" name="Rectangle 495">
            <a:extLst>
              <a:ext uri="{FF2B5EF4-FFF2-40B4-BE49-F238E27FC236}">
                <a16:creationId xmlns:a16="http://schemas.microsoft.com/office/drawing/2014/main" id="{35021B35-1C93-4C7F-9022-0BE1FAB6C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372" y="413377"/>
            <a:ext cx="9040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de-DE" altLang="de-DE" sz="1600">
                <a:solidFill>
                  <a:srgbClr val="000000"/>
                </a:solidFill>
                <a:cs typeface="Arial" panose="020B0604020202020204" pitchFamily="34" charset="0"/>
              </a:rPr>
              <a:t>Output of:</a:t>
            </a:r>
            <a:endParaRPr lang="de-DE" altLang="de-DE" sz="1600">
              <a:cs typeface="Arial" panose="020B0604020202020204" pitchFamily="34" charset="0"/>
            </a:endParaRPr>
          </a:p>
        </p:txBody>
      </p: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D2D7F42E-933C-40CD-A303-3BCD86F36537}"/>
              </a:ext>
            </a:extLst>
          </p:cNvPr>
          <p:cNvCxnSpPr>
            <a:cxnSpLocks/>
          </p:cNvCxnSpPr>
          <p:nvPr/>
        </p:nvCxnSpPr>
        <p:spPr>
          <a:xfrm rot="5400000">
            <a:off x="769656" y="841688"/>
            <a:ext cx="0" cy="423306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827986C7-6A8D-41D4-9796-560FA18AEEF4}"/>
                  </a:ext>
                </a:extLst>
              </p:cNvPr>
              <p:cNvSpPr txBox="1"/>
              <p:nvPr/>
            </p:nvSpPr>
            <p:spPr>
              <a:xfrm>
                <a:off x="886740" y="1472835"/>
                <a:ext cx="194601" cy="1661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827986C7-6A8D-41D4-9796-560FA18AE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0" y="1472835"/>
                <a:ext cx="194601" cy="166151"/>
              </a:xfrm>
              <a:prstGeom prst="rect">
                <a:avLst/>
              </a:prstGeom>
              <a:blipFill>
                <a:blip r:embed="rId4"/>
                <a:stretch>
                  <a:fillRect l="-18750" t="-3704" r="-12500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C0ABDB36-3D3A-40AC-87FA-5FF3BE4C0BFE}"/>
                  </a:ext>
                </a:extLst>
              </p:cNvPr>
              <p:cNvSpPr txBox="1"/>
              <p:nvPr/>
            </p:nvSpPr>
            <p:spPr>
              <a:xfrm>
                <a:off x="426133" y="977006"/>
                <a:ext cx="109896" cy="1661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C0ABDB36-3D3A-40AC-87FA-5FF3BE4C0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3" y="977006"/>
                <a:ext cx="109896" cy="166151"/>
              </a:xfrm>
              <a:prstGeom prst="rect">
                <a:avLst/>
              </a:prstGeom>
              <a:blipFill>
                <a:blip r:embed="rId5"/>
                <a:stretch>
                  <a:fillRect l="-44444" r="-3888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B148DF35-25C3-45E6-BFFF-C4E5D1FF50C0}"/>
                  </a:ext>
                </a:extLst>
              </p:cNvPr>
              <p:cNvSpPr txBox="1"/>
              <p:nvPr/>
            </p:nvSpPr>
            <p:spPr>
              <a:xfrm rot="16200000">
                <a:off x="3514307" y="1141015"/>
                <a:ext cx="1270412" cy="359451"/>
              </a:xfrm>
              <a:prstGeom prst="rect">
                <a:avLst/>
              </a:prstGeom>
              <a:pattFill prst="ltUpDiag">
                <a:fgClr>
                  <a:srgbClr val="5B9BD5"/>
                </a:fgClr>
                <a:bgClr>
                  <a:schemeClr val="bg1"/>
                </a:bgClr>
              </a:patt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B148DF35-25C3-45E6-BFFF-C4E5D1FF5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14307" y="1141015"/>
                <a:ext cx="1270412" cy="359451"/>
              </a:xfrm>
              <a:prstGeom prst="rect">
                <a:avLst/>
              </a:prstGeom>
              <a:blipFill>
                <a:blip r:embed="rId6"/>
                <a:stretch>
                  <a:fillRect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183</cp:revision>
  <dcterms:created xsi:type="dcterms:W3CDTF">2019-06-25T08:22:25Z</dcterms:created>
  <dcterms:modified xsi:type="dcterms:W3CDTF">2021-03-13T17:14:30Z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