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4022725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C8FF"/>
    <a:srgbClr val="3BD022"/>
    <a:srgbClr val="0E98D7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>
        <p:scale>
          <a:sx n="125" d="100"/>
          <a:sy n="125" d="100"/>
        </p:scale>
        <p:origin x="7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788" y="1143000"/>
            <a:ext cx="70135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44672"/>
            <a:ext cx="18936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844672"/>
            <a:ext cx="18936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844672"/>
            <a:ext cx="18936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844672"/>
            <a:ext cx="18936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703907"/>
            <a:ext cx="8359200" cy="1548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393239"/>
            <a:ext cx="8308800" cy="1233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1" y="28167"/>
            <a:ext cx="1599250" cy="5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703907"/>
            <a:ext cx="8359200" cy="1548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393239"/>
            <a:ext cx="8308800" cy="1233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" y="26641"/>
            <a:ext cx="1589956" cy="5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44672"/>
            <a:ext cx="83088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4" y="3635935"/>
            <a:ext cx="1009154" cy="3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44672"/>
            <a:ext cx="83088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21"/>
            <a:ext cx="8308800" cy="13768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844672"/>
            <a:ext cx="83088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841851"/>
            <a:ext cx="8308800" cy="278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841851"/>
            <a:ext cx="8308800" cy="278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44672"/>
            <a:ext cx="40104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844672"/>
            <a:ext cx="40104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844672"/>
            <a:ext cx="40104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844672"/>
            <a:ext cx="4010400" cy="27845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44672"/>
            <a:ext cx="25920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844672"/>
            <a:ext cx="25920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844672"/>
            <a:ext cx="2592000" cy="27845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4" y="844672"/>
            <a:ext cx="2592000" cy="27845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4" y="844672"/>
            <a:ext cx="2592000" cy="27845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6" y="844672"/>
            <a:ext cx="2592000" cy="27845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373973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4" y="373986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373973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4" y="373986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3" y="1589037"/>
            <a:ext cx="2565644" cy="8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3" y="1589037"/>
            <a:ext cx="2565644" cy="8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373973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4" y="3739862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767231"/>
            <a:ext cx="4536000" cy="95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4" y="3635935"/>
            <a:ext cx="1009154" cy="3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C4D2B30-D2DE-42F7-B959-8A80576F39F0}"/>
              </a:ext>
            </a:extLst>
          </p:cNvPr>
          <p:cNvGrpSpPr/>
          <p:nvPr/>
        </p:nvGrpSpPr>
        <p:grpSpPr>
          <a:xfrm>
            <a:off x="281944" y="47785"/>
            <a:ext cx="1392547" cy="1159845"/>
            <a:chOff x="158688" y="0"/>
            <a:chExt cx="1392547" cy="11598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501EA5F-852F-42DA-8EBE-1A534D58CE13}"/>
                    </a:ext>
                  </a:extLst>
                </p:cNvPr>
                <p:cNvSpPr txBox="1"/>
                <p:nvPr/>
              </p:nvSpPr>
              <p:spPr>
                <a:xfrm>
                  <a:off x="649492" y="0"/>
                  <a:ext cx="410938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501EA5F-852F-42DA-8EBE-1A534D58C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92" y="0"/>
                  <a:ext cx="410938" cy="207720"/>
                </a:xfrm>
                <a:prstGeom prst="rect">
                  <a:avLst/>
                </a:prstGeom>
                <a:blipFill>
                  <a:blip r:embed="rId2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D49902-9E19-4541-B99A-34BFC9E5E14A}"/>
                </a:ext>
              </a:extLst>
            </p:cNvPr>
            <p:cNvSpPr/>
            <p:nvPr/>
          </p:nvSpPr>
          <p:spPr>
            <a:xfrm>
              <a:off x="180042" y="352049"/>
              <a:ext cx="176210" cy="42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06EECD5-5E5D-4DF7-A973-AC6011A8C27C}"/>
                </a:ext>
              </a:extLst>
            </p:cNvPr>
            <p:cNvSpPr/>
            <p:nvPr/>
          </p:nvSpPr>
          <p:spPr>
            <a:xfrm>
              <a:off x="414768" y="479216"/>
              <a:ext cx="176210" cy="2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4CFFFC-7DF6-46C5-BEF1-3EDA80C155F1}"/>
                </a:ext>
              </a:extLst>
            </p:cNvPr>
            <p:cNvSpPr/>
            <p:nvPr/>
          </p:nvSpPr>
          <p:spPr>
            <a:xfrm>
              <a:off x="649494" y="407369"/>
              <a:ext cx="176210" cy="369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83BC84-CB00-4255-BD20-B02B9366396D}"/>
                </a:ext>
              </a:extLst>
            </p:cNvPr>
            <p:cNvSpPr/>
            <p:nvPr/>
          </p:nvSpPr>
          <p:spPr>
            <a:xfrm flipV="1">
              <a:off x="884220" y="776416"/>
              <a:ext cx="176210" cy="27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C5000A-9117-4618-94DC-3BC2716CD8E2}"/>
                </a:ext>
              </a:extLst>
            </p:cNvPr>
            <p:cNvSpPr/>
            <p:nvPr/>
          </p:nvSpPr>
          <p:spPr>
            <a:xfrm>
              <a:off x="1118946" y="513239"/>
              <a:ext cx="176210" cy="2631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8793D78-186F-4C90-B611-16BE83104AED}"/>
                </a:ext>
              </a:extLst>
            </p:cNvPr>
            <p:cNvSpPr/>
            <p:nvPr/>
          </p:nvSpPr>
          <p:spPr>
            <a:xfrm>
              <a:off x="1353671" y="479216"/>
              <a:ext cx="176210" cy="2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6E351A6-8335-4577-B011-FBDD5BF753D7}"/>
                </a:ext>
              </a:extLst>
            </p:cNvPr>
            <p:cNvCxnSpPr>
              <a:cxnSpLocks/>
            </p:cNvCxnSpPr>
            <p:nvPr/>
          </p:nvCxnSpPr>
          <p:spPr>
            <a:xfrm>
              <a:off x="158688" y="783607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03E184-45D2-45F5-A80A-4ED9330D2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961" y="250615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A6A2B39-B82F-4BB4-930E-EEE02B9EE117}"/>
              </a:ext>
            </a:extLst>
          </p:cNvPr>
          <p:cNvGrpSpPr/>
          <p:nvPr/>
        </p:nvGrpSpPr>
        <p:grpSpPr>
          <a:xfrm>
            <a:off x="2043690" y="47785"/>
            <a:ext cx="1392547" cy="1159845"/>
            <a:chOff x="158688" y="0"/>
            <a:chExt cx="1392547" cy="11598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641A772-1272-4122-8DB5-6D5466C35427}"/>
                    </a:ext>
                  </a:extLst>
                </p:cNvPr>
                <p:cNvSpPr txBox="1"/>
                <p:nvPr/>
              </p:nvSpPr>
              <p:spPr>
                <a:xfrm>
                  <a:off x="649492" y="0"/>
                  <a:ext cx="410938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641A772-1272-4122-8DB5-6D5466C35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92" y="0"/>
                  <a:ext cx="410938" cy="207720"/>
                </a:xfrm>
                <a:prstGeom prst="rect">
                  <a:avLst/>
                </a:prstGeom>
                <a:blipFill>
                  <a:blip r:embed="rId2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EFC183-5BEC-4DC0-B457-C089C613E264}"/>
                </a:ext>
              </a:extLst>
            </p:cNvPr>
            <p:cNvSpPr/>
            <p:nvPr/>
          </p:nvSpPr>
          <p:spPr>
            <a:xfrm>
              <a:off x="180042" y="352049"/>
              <a:ext cx="176210" cy="42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2D9C71E-D38C-4423-AF45-7CBFA08801FE}"/>
                </a:ext>
              </a:extLst>
            </p:cNvPr>
            <p:cNvSpPr/>
            <p:nvPr/>
          </p:nvSpPr>
          <p:spPr>
            <a:xfrm>
              <a:off x="414768" y="479216"/>
              <a:ext cx="176210" cy="2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4626B0F-FE8A-49BF-9780-A01C25D2140A}"/>
                </a:ext>
              </a:extLst>
            </p:cNvPr>
            <p:cNvSpPr/>
            <p:nvPr/>
          </p:nvSpPr>
          <p:spPr>
            <a:xfrm>
              <a:off x="649494" y="407369"/>
              <a:ext cx="176210" cy="369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E18B08E-BE11-4B5F-99ED-DE8923D8CFAD}"/>
                </a:ext>
              </a:extLst>
            </p:cNvPr>
            <p:cNvSpPr/>
            <p:nvPr/>
          </p:nvSpPr>
          <p:spPr>
            <a:xfrm flipV="1">
              <a:off x="884220" y="776416"/>
              <a:ext cx="176210" cy="27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DBD5674-A0C1-4313-99EB-C25DAD0E2D7C}"/>
                </a:ext>
              </a:extLst>
            </p:cNvPr>
            <p:cNvSpPr/>
            <p:nvPr/>
          </p:nvSpPr>
          <p:spPr>
            <a:xfrm>
              <a:off x="1118946" y="513239"/>
              <a:ext cx="176210" cy="2631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A19555-C41B-462D-A046-DE0F7D09BDFE}"/>
                </a:ext>
              </a:extLst>
            </p:cNvPr>
            <p:cNvSpPr/>
            <p:nvPr/>
          </p:nvSpPr>
          <p:spPr>
            <a:xfrm>
              <a:off x="1353671" y="479216"/>
              <a:ext cx="176210" cy="2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95A8384-B087-4816-AE55-D1D9913F55FB}"/>
                </a:ext>
              </a:extLst>
            </p:cNvPr>
            <p:cNvCxnSpPr>
              <a:cxnSpLocks/>
            </p:cNvCxnSpPr>
            <p:nvPr/>
          </p:nvCxnSpPr>
          <p:spPr>
            <a:xfrm>
              <a:off x="158688" y="783607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03D538B-7670-4853-A7AB-F21D1CCC4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961" y="250615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C51ADB4-EACC-4164-A654-CD43F56F6458}"/>
              </a:ext>
            </a:extLst>
          </p:cNvPr>
          <p:cNvGrpSpPr/>
          <p:nvPr/>
        </p:nvGrpSpPr>
        <p:grpSpPr>
          <a:xfrm>
            <a:off x="3805436" y="47785"/>
            <a:ext cx="1392547" cy="1159845"/>
            <a:chOff x="158688" y="0"/>
            <a:chExt cx="1392547" cy="11598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7E82B30-46EB-4749-AD66-47CC4EA468A3}"/>
                    </a:ext>
                  </a:extLst>
                </p:cNvPr>
                <p:cNvSpPr txBox="1"/>
                <p:nvPr/>
              </p:nvSpPr>
              <p:spPr>
                <a:xfrm>
                  <a:off x="649492" y="0"/>
                  <a:ext cx="410938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7E82B30-46EB-4749-AD66-47CC4EA46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92" y="0"/>
                  <a:ext cx="410938" cy="207720"/>
                </a:xfrm>
                <a:prstGeom prst="rect">
                  <a:avLst/>
                </a:prstGeom>
                <a:blipFill>
                  <a:blip r:embed="rId2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97BA46F-08B4-4298-BB46-4B2EAEE37686}"/>
                </a:ext>
              </a:extLst>
            </p:cNvPr>
            <p:cNvSpPr/>
            <p:nvPr/>
          </p:nvSpPr>
          <p:spPr>
            <a:xfrm>
              <a:off x="180042" y="352049"/>
              <a:ext cx="176210" cy="42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A70D33A-9371-4279-A5C1-C4D026A2A048}"/>
                </a:ext>
              </a:extLst>
            </p:cNvPr>
            <p:cNvSpPr/>
            <p:nvPr/>
          </p:nvSpPr>
          <p:spPr>
            <a:xfrm>
              <a:off x="414768" y="479216"/>
              <a:ext cx="176210" cy="2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53A16A9-4E48-4F62-B0DC-3485879FEF96}"/>
                </a:ext>
              </a:extLst>
            </p:cNvPr>
            <p:cNvSpPr/>
            <p:nvPr/>
          </p:nvSpPr>
          <p:spPr>
            <a:xfrm>
              <a:off x="649494" y="407369"/>
              <a:ext cx="176210" cy="369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63574C-9F14-4BB0-8F0D-8AB583DF6F23}"/>
                </a:ext>
              </a:extLst>
            </p:cNvPr>
            <p:cNvSpPr/>
            <p:nvPr/>
          </p:nvSpPr>
          <p:spPr>
            <a:xfrm flipV="1">
              <a:off x="884220" y="776416"/>
              <a:ext cx="176210" cy="27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52BCCD-46E2-4B59-9F64-7E7E9678B278}"/>
                </a:ext>
              </a:extLst>
            </p:cNvPr>
            <p:cNvSpPr/>
            <p:nvPr/>
          </p:nvSpPr>
          <p:spPr>
            <a:xfrm>
              <a:off x="1118946" y="513239"/>
              <a:ext cx="176210" cy="2631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FE21786-7900-4C8C-9DB9-4CDD06635D11}"/>
                </a:ext>
              </a:extLst>
            </p:cNvPr>
            <p:cNvSpPr/>
            <p:nvPr/>
          </p:nvSpPr>
          <p:spPr>
            <a:xfrm>
              <a:off x="1353671" y="479216"/>
              <a:ext cx="176210" cy="2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CADE449-6AC7-4DB5-B396-9D5390EACDB6}"/>
                </a:ext>
              </a:extLst>
            </p:cNvPr>
            <p:cNvCxnSpPr>
              <a:cxnSpLocks/>
            </p:cNvCxnSpPr>
            <p:nvPr/>
          </p:nvCxnSpPr>
          <p:spPr>
            <a:xfrm>
              <a:off x="158688" y="783607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63BC89-C6FC-4CA0-9D1F-484D5B8C0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961" y="250615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916A241-BC44-4DF4-B552-6B5A6B51C10D}"/>
              </a:ext>
            </a:extLst>
          </p:cNvPr>
          <p:cNvGrpSpPr/>
          <p:nvPr/>
        </p:nvGrpSpPr>
        <p:grpSpPr>
          <a:xfrm>
            <a:off x="5567182" y="47785"/>
            <a:ext cx="1392547" cy="1159845"/>
            <a:chOff x="158688" y="0"/>
            <a:chExt cx="1392547" cy="11598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B2AB1E1-D17E-49FF-BDCA-AC682E7E623B}"/>
                    </a:ext>
                  </a:extLst>
                </p:cNvPr>
                <p:cNvSpPr txBox="1"/>
                <p:nvPr/>
              </p:nvSpPr>
              <p:spPr>
                <a:xfrm>
                  <a:off x="649492" y="0"/>
                  <a:ext cx="410938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B2AB1E1-D17E-49FF-BDCA-AC682E7E6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92" y="0"/>
                  <a:ext cx="410938" cy="207720"/>
                </a:xfrm>
                <a:prstGeom prst="rect">
                  <a:avLst/>
                </a:prstGeom>
                <a:blipFill>
                  <a:blip r:embed="rId2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A3F2A-2A9B-4288-BA24-D9B3909CBB4B}"/>
                </a:ext>
              </a:extLst>
            </p:cNvPr>
            <p:cNvSpPr/>
            <p:nvPr/>
          </p:nvSpPr>
          <p:spPr>
            <a:xfrm>
              <a:off x="180042" y="352049"/>
              <a:ext cx="176210" cy="42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C127A9-9F41-4ECF-84F2-10005B080E58}"/>
                </a:ext>
              </a:extLst>
            </p:cNvPr>
            <p:cNvSpPr/>
            <p:nvPr/>
          </p:nvSpPr>
          <p:spPr>
            <a:xfrm>
              <a:off x="414768" y="479216"/>
              <a:ext cx="176210" cy="2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4D24AA3-31CA-4F8B-A045-5DA994FD4E05}"/>
                </a:ext>
              </a:extLst>
            </p:cNvPr>
            <p:cNvSpPr/>
            <p:nvPr/>
          </p:nvSpPr>
          <p:spPr>
            <a:xfrm>
              <a:off x="649494" y="407369"/>
              <a:ext cx="176210" cy="369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31B37B6-6332-45DB-9C28-9FE0C0A4C569}"/>
                </a:ext>
              </a:extLst>
            </p:cNvPr>
            <p:cNvSpPr/>
            <p:nvPr/>
          </p:nvSpPr>
          <p:spPr>
            <a:xfrm flipV="1">
              <a:off x="884220" y="776416"/>
              <a:ext cx="176210" cy="27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330F346-2A8B-4E6D-A69C-F139133F4632}"/>
                </a:ext>
              </a:extLst>
            </p:cNvPr>
            <p:cNvSpPr/>
            <p:nvPr/>
          </p:nvSpPr>
          <p:spPr>
            <a:xfrm>
              <a:off x="1118946" y="513239"/>
              <a:ext cx="176210" cy="2631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56162F1-4E4F-4709-908E-35DB9B84D783}"/>
                </a:ext>
              </a:extLst>
            </p:cNvPr>
            <p:cNvSpPr/>
            <p:nvPr/>
          </p:nvSpPr>
          <p:spPr>
            <a:xfrm>
              <a:off x="1353671" y="479216"/>
              <a:ext cx="176210" cy="2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5699097-2A3F-489C-B203-9EF554B8A4B2}"/>
                </a:ext>
              </a:extLst>
            </p:cNvPr>
            <p:cNvCxnSpPr>
              <a:cxnSpLocks/>
            </p:cNvCxnSpPr>
            <p:nvPr/>
          </p:nvCxnSpPr>
          <p:spPr>
            <a:xfrm>
              <a:off x="158688" y="783607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62F76C-96D5-4462-BFF7-DAE87965C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961" y="250615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69AEA30-46A7-40CA-8023-685D2DC01EA7}"/>
              </a:ext>
            </a:extLst>
          </p:cNvPr>
          <p:cNvGrpSpPr/>
          <p:nvPr/>
        </p:nvGrpSpPr>
        <p:grpSpPr>
          <a:xfrm>
            <a:off x="7328928" y="47785"/>
            <a:ext cx="1392547" cy="1159845"/>
            <a:chOff x="158688" y="0"/>
            <a:chExt cx="1392547" cy="11598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AFFB91B-BF8B-40CA-8632-DE9E5FF4F2B1}"/>
                    </a:ext>
                  </a:extLst>
                </p:cNvPr>
                <p:cNvSpPr txBox="1"/>
                <p:nvPr/>
              </p:nvSpPr>
              <p:spPr>
                <a:xfrm>
                  <a:off x="649492" y="0"/>
                  <a:ext cx="410938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AFFB91B-BF8B-40CA-8632-DE9E5FF4F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92" y="0"/>
                  <a:ext cx="410938" cy="207720"/>
                </a:xfrm>
                <a:prstGeom prst="rect">
                  <a:avLst/>
                </a:prstGeom>
                <a:blipFill>
                  <a:blip r:embed="rId2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2FC7401-3765-4F28-8718-CFF62C283612}"/>
                </a:ext>
              </a:extLst>
            </p:cNvPr>
            <p:cNvSpPr/>
            <p:nvPr/>
          </p:nvSpPr>
          <p:spPr>
            <a:xfrm>
              <a:off x="180042" y="352049"/>
              <a:ext cx="176210" cy="42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E2920EE-5050-4C5C-95D7-11E4F5083F9A}"/>
                </a:ext>
              </a:extLst>
            </p:cNvPr>
            <p:cNvSpPr/>
            <p:nvPr/>
          </p:nvSpPr>
          <p:spPr>
            <a:xfrm>
              <a:off x="414768" y="479216"/>
              <a:ext cx="176210" cy="2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779C28-EED3-48E4-B42C-EFD99035F2A7}"/>
                </a:ext>
              </a:extLst>
            </p:cNvPr>
            <p:cNvSpPr/>
            <p:nvPr/>
          </p:nvSpPr>
          <p:spPr>
            <a:xfrm>
              <a:off x="649494" y="407369"/>
              <a:ext cx="176210" cy="369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038807C-FD60-4F8B-BCEC-7C7B0B2211B2}"/>
                </a:ext>
              </a:extLst>
            </p:cNvPr>
            <p:cNvSpPr/>
            <p:nvPr/>
          </p:nvSpPr>
          <p:spPr>
            <a:xfrm flipV="1">
              <a:off x="884220" y="776416"/>
              <a:ext cx="176210" cy="27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D0200F9-FA07-4901-89DB-F60DEBD813D7}"/>
                </a:ext>
              </a:extLst>
            </p:cNvPr>
            <p:cNvSpPr/>
            <p:nvPr/>
          </p:nvSpPr>
          <p:spPr>
            <a:xfrm>
              <a:off x="1118946" y="513239"/>
              <a:ext cx="176210" cy="2631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4ECC1D0-E13A-42ED-8A04-1C7AAEB6229F}"/>
                </a:ext>
              </a:extLst>
            </p:cNvPr>
            <p:cNvSpPr/>
            <p:nvPr/>
          </p:nvSpPr>
          <p:spPr>
            <a:xfrm>
              <a:off x="1353671" y="479216"/>
              <a:ext cx="176210" cy="29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EBF5DAE-04DB-4E43-969D-3849D85BB8AA}"/>
                </a:ext>
              </a:extLst>
            </p:cNvPr>
            <p:cNvCxnSpPr>
              <a:cxnSpLocks/>
            </p:cNvCxnSpPr>
            <p:nvPr/>
          </p:nvCxnSpPr>
          <p:spPr>
            <a:xfrm>
              <a:off x="158688" y="783607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3F29325-AC33-4B10-8D92-30D311445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961" y="250615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DB7667-1F54-455A-B95A-BE68B640E003}"/>
              </a:ext>
            </a:extLst>
          </p:cNvPr>
          <p:cNvGrpSpPr/>
          <p:nvPr/>
        </p:nvGrpSpPr>
        <p:grpSpPr>
          <a:xfrm>
            <a:off x="281944" y="1381052"/>
            <a:ext cx="1392547" cy="1159845"/>
            <a:chOff x="0" y="1259965"/>
            <a:chExt cx="1392547" cy="11598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6605FBB-F592-41EF-A887-45CC2B977C09}"/>
                    </a:ext>
                  </a:extLst>
                </p:cNvPr>
                <p:cNvSpPr txBox="1"/>
                <p:nvPr/>
              </p:nvSpPr>
              <p:spPr>
                <a:xfrm>
                  <a:off x="490804" y="1259965"/>
                  <a:ext cx="410938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6605FBB-F592-41EF-A887-45CC2B977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04" y="1259965"/>
                  <a:ext cx="410938" cy="207720"/>
                </a:xfrm>
                <a:prstGeom prst="rect">
                  <a:avLst/>
                </a:prstGeom>
                <a:blipFill>
                  <a:blip r:embed="rId3"/>
                  <a:stretch>
                    <a:fillRect t="-20588" b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BC5205A-BA83-4817-883B-A34DE7709B08}"/>
                </a:ext>
              </a:extLst>
            </p:cNvPr>
            <p:cNvSpPr/>
            <p:nvPr/>
          </p:nvSpPr>
          <p:spPr>
            <a:xfrm>
              <a:off x="21354" y="1652954"/>
              <a:ext cx="176210" cy="383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F58C746-54EC-41F5-9632-4623F8BFECAD}"/>
                </a:ext>
              </a:extLst>
            </p:cNvPr>
            <p:cNvSpPr/>
            <p:nvPr/>
          </p:nvSpPr>
          <p:spPr>
            <a:xfrm flipV="1">
              <a:off x="256080" y="2036380"/>
              <a:ext cx="176210" cy="383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8527D427-089B-46E9-AF88-89980BFAA4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43572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FC3CBE5-DD86-4474-963A-56FAB18E9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273" y="1510580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309E90-8D4E-4B68-86A5-4C7A6732EFE3}"/>
              </a:ext>
            </a:extLst>
          </p:cNvPr>
          <p:cNvGrpSpPr/>
          <p:nvPr/>
        </p:nvGrpSpPr>
        <p:grpSpPr>
          <a:xfrm>
            <a:off x="2043690" y="1381052"/>
            <a:ext cx="1392547" cy="1159845"/>
            <a:chOff x="1550291" y="1259965"/>
            <a:chExt cx="1392547" cy="11598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92A39C5-9A4D-40A3-8FDF-83F72461C31C}"/>
                    </a:ext>
                  </a:extLst>
                </p:cNvPr>
                <p:cNvSpPr txBox="1"/>
                <p:nvPr/>
              </p:nvSpPr>
              <p:spPr>
                <a:xfrm>
                  <a:off x="2041095" y="1259965"/>
                  <a:ext cx="410938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92A39C5-9A4D-40A3-8FDF-83F72461C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095" y="1259965"/>
                  <a:ext cx="410938" cy="207720"/>
                </a:xfrm>
                <a:prstGeom prst="rect">
                  <a:avLst/>
                </a:prstGeom>
                <a:blipFill>
                  <a:blip r:embed="rId3"/>
                  <a:stretch>
                    <a:fillRect t="-20588" b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D1722E6-A9F5-4434-958A-DB324239213C}"/>
                </a:ext>
              </a:extLst>
            </p:cNvPr>
            <p:cNvSpPr/>
            <p:nvPr/>
          </p:nvSpPr>
          <p:spPr>
            <a:xfrm>
              <a:off x="1806371" y="1652954"/>
              <a:ext cx="176210" cy="383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F1C778B-93A8-4D49-8289-AA0A402DF84A}"/>
                </a:ext>
              </a:extLst>
            </p:cNvPr>
            <p:cNvSpPr/>
            <p:nvPr/>
          </p:nvSpPr>
          <p:spPr>
            <a:xfrm flipV="1">
              <a:off x="2041097" y="2036381"/>
              <a:ext cx="176210" cy="3834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AD7C3F9-C53A-4101-841B-483DD75EADAD}"/>
                </a:ext>
              </a:extLst>
            </p:cNvPr>
            <p:cNvCxnSpPr>
              <a:cxnSpLocks/>
            </p:cNvCxnSpPr>
            <p:nvPr/>
          </p:nvCxnSpPr>
          <p:spPr>
            <a:xfrm>
              <a:off x="1550291" y="2043572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3D03531-A8AD-4434-B6A7-EA86BC617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6564" y="1510580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606F12-1526-4CA9-932D-47BAB7A1853E}"/>
              </a:ext>
            </a:extLst>
          </p:cNvPr>
          <p:cNvGrpSpPr/>
          <p:nvPr/>
        </p:nvGrpSpPr>
        <p:grpSpPr>
          <a:xfrm>
            <a:off x="3805436" y="1381052"/>
            <a:ext cx="1392547" cy="1159845"/>
            <a:chOff x="3100582" y="1259965"/>
            <a:chExt cx="1392547" cy="11598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412A17AA-81B4-4BE5-A480-189BEB61B159}"/>
                    </a:ext>
                  </a:extLst>
                </p:cNvPr>
                <p:cNvSpPr txBox="1"/>
                <p:nvPr/>
              </p:nvSpPr>
              <p:spPr>
                <a:xfrm>
                  <a:off x="3591386" y="1259965"/>
                  <a:ext cx="410938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412A17AA-81B4-4BE5-A480-189BEB61B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386" y="1259965"/>
                  <a:ext cx="410938" cy="207720"/>
                </a:xfrm>
                <a:prstGeom prst="rect">
                  <a:avLst/>
                </a:prstGeom>
                <a:blipFill>
                  <a:blip r:embed="rId3"/>
                  <a:stretch>
                    <a:fillRect t="-20588" b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B98D0A0-E9B4-49F4-AA0A-BA31B05675EF}"/>
                </a:ext>
              </a:extLst>
            </p:cNvPr>
            <p:cNvSpPr/>
            <p:nvPr/>
          </p:nvSpPr>
          <p:spPr>
            <a:xfrm>
              <a:off x="3591388" y="1652954"/>
              <a:ext cx="176210" cy="383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C8CFE41-E0EA-43D4-847D-061B3CEE6198}"/>
                </a:ext>
              </a:extLst>
            </p:cNvPr>
            <p:cNvSpPr/>
            <p:nvPr/>
          </p:nvSpPr>
          <p:spPr>
            <a:xfrm flipV="1">
              <a:off x="3826114" y="2036380"/>
              <a:ext cx="176210" cy="3834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8364413-D03D-4FF4-99BC-D480C6ED13EB}"/>
                </a:ext>
              </a:extLst>
            </p:cNvPr>
            <p:cNvCxnSpPr>
              <a:cxnSpLocks/>
            </p:cNvCxnSpPr>
            <p:nvPr/>
          </p:nvCxnSpPr>
          <p:spPr>
            <a:xfrm>
              <a:off x="3100582" y="2043572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A6ED707A-0120-4131-8EF6-772A93920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855" y="1510580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E0163-2D96-4ECB-BCE4-230A73041422}"/>
              </a:ext>
            </a:extLst>
          </p:cNvPr>
          <p:cNvGrpSpPr/>
          <p:nvPr/>
        </p:nvGrpSpPr>
        <p:grpSpPr>
          <a:xfrm>
            <a:off x="5567182" y="1381052"/>
            <a:ext cx="1392547" cy="1159845"/>
            <a:chOff x="4650873" y="1259965"/>
            <a:chExt cx="1392547" cy="11598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A9D2CAF-B9EA-4B5D-9376-E8D3A14290B8}"/>
                    </a:ext>
                  </a:extLst>
                </p:cNvPr>
                <p:cNvSpPr txBox="1"/>
                <p:nvPr/>
              </p:nvSpPr>
              <p:spPr>
                <a:xfrm>
                  <a:off x="5141677" y="1259965"/>
                  <a:ext cx="410938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A9D2CAF-B9EA-4B5D-9376-E8D3A1429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677" y="1259965"/>
                  <a:ext cx="410938" cy="207720"/>
                </a:xfrm>
                <a:prstGeom prst="rect">
                  <a:avLst/>
                </a:prstGeom>
                <a:blipFill>
                  <a:blip r:embed="rId3"/>
                  <a:stretch>
                    <a:fillRect t="-20588" b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073A25A-93C0-4E98-9E9F-32D945C3CE93}"/>
                </a:ext>
              </a:extLst>
            </p:cNvPr>
            <p:cNvSpPr/>
            <p:nvPr/>
          </p:nvSpPr>
          <p:spPr>
            <a:xfrm>
              <a:off x="5376405" y="1652954"/>
              <a:ext cx="176210" cy="383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2288288-BCB4-4F66-91C1-FA8C6E16196A}"/>
                </a:ext>
              </a:extLst>
            </p:cNvPr>
            <p:cNvSpPr/>
            <p:nvPr/>
          </p:nvSpPr>
          <p:spPr>
            <a:xfrm flipV="1">
              <a:off x="5611131" y="2036381"/>
              <a:ext cx="176210" cy="383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A07472B9-425C-4BB9-8A30-19EA0C02787D}"/>
                </a:ext>
              </a:extLst>
            </p:cNvPr>
            <p:cNvCxnSpPr>
              <a:cxnSpLocks/>
            </p:cNvCxnSpPr>
            <p:nvPr/>
          </p:nvCxnSpPr>
          <p:spPr>
            <a:xfrm>
              <a:off x="4650873" y="2043572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C675840-5CF4-41DC-ADE2-04B8DB5D5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7146" y="1510580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9C98B0-8C2C-4C57-838D-5AC4C71EC6BF}"/>
              </a:ext>
            </a:extLst>
          </p:cNvPr>
          <p:cNvGrpSpPr/>
          <p:nvPr/>
        </p:nvGrpSpPr>
        <p:grpSpPr>
          <a:xfrm>
            <a:off x="7328928" y="1381052"/>
            <a:ext cx="1392547" cy="1159845"/>
            <a:chOff x="6201164" y="1259965"/>
            <a:chExt cx="1392547" cy="11598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D5B607D0-AC02-4C55-8A21-52CBC63D12A3}"/>
                    </a:ext>
                  </a:extLst>
                </p:cNvPr>
                <p:cNvSpPr txBox="1"/>
                <p:nvPr/>
              </p:nvSpPr>
              <p:spPr>
                <a:xfrm>
                  <a:off x="6691968" y="1259965"/>
                  <a:ext cx="410938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D5B607D0-AC02-4C55-8A21-52CBC63D1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968" y="1259965"/>
                  <a:ext cx="410938" cy="207720"/>
                </a:xfrm>
                <a:prstGeom prst="rect">
                  <a:avLst/>
                </a:prstGeom>
                <a:blipFill>
                  <a:blip r:embed="rId3"/>
                  <a:stretch>
                    <a:fillRect t="-20588" b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2D9A430-1550-4432-9692-77833461E67E}"/>
                </a:ext>
              </a:extLst>
            </p:cNvPr>
            <p:cNvSpPr/>
            <p:nvPr/>
          </p:nvSpPr>
          <p:spPr>
            <a:xfrm>
              <a:off x="7161422" y="1652954"/>
              <a:ext cx="176210" cy="383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5DD1D86-1AC5-452C-9E53-595A3332E9D4}"/>
                </a:ext>
              </a:extLst>
            </p:cNvPr>
            <p:cNvSpPr/>
            <p:nvPr/>
          </p:nvSpPr>
          <p:spPr>
            <a:xfrm flipV="1">
              <a:off x="7396147" y="2036380"/>
              <a:ext cx="176210" cy="3834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05E610D-B906-4B15-B429-B263410B3B72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64" y="2043572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F7F7279-BEF9-4F51-B344-98295C891E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437" y="1510580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D64C4EC-9F85-4D4E-BB44-5069EBBDD26B}"/>
              </a:ext>
            </a:extLst>
          </p:cNvPr>
          <p:cNvGrpSpPr/>
          <p:nvPr/>
        </p:nvGrpSpPr>
        <p:grpSpPr>
          <a:xfrm>
            <a:off x="262639" y="2747037"/>
            <a:ext cx="1392547" cy="1159846"/>
            <a:chOff x="262636" y="2930235"/>
            <a:chExt cx="1392547" cy="11598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566ADDE3-7877-40FD-9FA1-1273EFA99080}"/>
                    </a:ext>
                  </a:extLst>
                </p:cNvPr>
                <p:cNvSpPr txBox="1"/>
                <p:nvPr/>
              </p:nvSpPr>
              <p:spPr>
                <a:xfrm>
                  <a:off x="559781" y="2930235"/>
                  <a:ext cx="817537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r>
                    <a:rPr lang="en-US" sz="1600">
                      <a:solidFill>
                        <a:schemeClr val="tx2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∑</a:t>
                  </a:r>
                  <a14:m>
                    <m:oMath xmlns:m="http://schemas.openxmlformats.org/officeDocument/2006/math">
                      <m: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566ADDE3-7877-40FD-9FA1-1273EFA99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81" y="2930235"/>
                  <a:ext cx="817537" cy="207720"/>
                </a:xfrm>
                <a:prstGeom prst="rect">
                  <a:avLst/>
                </a:prstGeom>
                <a:blipFill>
                  <a:blip r:embed="rId4"/>
                  <a:stretch>
                    <a:fillRect l="-15672" t="-47059" r="-2239" b="-6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321F541-9540-48EF-A85C-0785FA89C1C5}"/>
                </a:ext>
              </a:extLst>
            </p:cNvPr>
            <p:cNvSpPr/>
            <p:nvPr/>
          </p:nvSpPr>
          <p:spPr>
            <a:xfrm>
              <a:off x="283990" y="3605352"/>
              <a:ext cx="176210" cy="101300"/>
            </a:xfrm>
            <a:prstGeom prst="rect">
              <a:avLst/>
            </a:prstGeom>
            <a:solidFill>
              <a:srgbClr val="02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31FCCF82-0381-426C-86C2-C955D082E9EB}"/>
                </a:ext>
              </a:extLst>
            </p:cNvPr>
            <p:cNvCxnSpPr>
              <a:cxnSpLocks/>
            </p:cNvCxnSpPr>
            <p:nvPr/>
          </p:nvCxnSpPr>
          <p:spPr>
            <a:xfrm>
              <a:off x="262636" y="3713843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FE9E341E-9D72-4C2C-A958-2DE90E0327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909" y="3180851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0DF511-23DF-42B4-9A49-67F630BFD170}"/>
              </a:ext>
            </a:extLst>
          </p:cNvPr>
          <p:cNvGrpSpPr/>
          <p:nvPr/>
        </p:nvGrpSpPr>
        <p:grpSpPr>
          <a:xfrm>
            <a:off x="2029211" y="2747037"/>
            <a:ext cx="1392547" cy="1159846"/>
            <a:chOff x="262636" y="3034735"/>
            <a:chExt cx="1392547" cy="11598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2468FE68-498A-447D-8D7B-1277FDDC0810}"/>
                    </a:ext>
                  </a:extLst>
                </p:cNvPr>
                <p:cNvSpPr txBox="1"/>
                <p:nvPr/>
              </p:nvSpPr>
              <p:spPr>
                <a:xfrm>
                  <a:off x="559781" y="3034735"/>
                  <a:ext cx="817537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r>
                    <a:rPr lang="en-US" sz="1600">
                      <a:solidFill>
                        <a:schemeClr val="tx2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∑</a:t>
                  </a:r>
                  <a14:m>
                    <m:oMath xmlns:m="http://schemas.openxmlformats.org/officeDocument/2006/math">
                      <m: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2468FE68-498A-447D-8D7B-1277FDDC0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81" y="3034735"/>
                  <a:ext cx="817537" cy="207720"/>
                </a:xfrm>
                <a:prstGeom prst="rect">
                  <a:avLst/>
                </a:prstGeom>
                <a:blipFill>
                  <a:blip r:embed="rId5"/>
                  <a:stretch>
                    <a:fillRect l="-15672" t="-47059" r="-2239" b="-6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DF51C1F7-68F0-4283-A429-B488708592C8}"/>
                </a:ext>
              </a:extLst>
            </p:cNvPr>
            <p:cNvSpPr/>
            <p:nvPr/>
          </p:nvSpPr>
          <p:spPr>
            <a:xfrm>
              <a:off x="283990" y="3709852"/>
              <a:ext cx="176210" cy="101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3E0BBF1-3E6D-4D39-BF97-C1A34A617E84}"/>
                </a:ext>
              </a:extLst>
            </p:cNvPr>
            <p:cNvSpPr/>
            <p:nvPr/>
          </p:nvSpPr>
          <p:spPr>
            <a:xfrm flipV="1">
              <a:off x="518716" y="3811151"/>
              <a:ext cx="176210" cy="78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7C35142F-072E-4472-B2C5-7665D06E0076}"/>
                </a:ext>
              </a:extLst>
            </p:cNvPr>
            <p:cNvCxnSpPr>
              <a:cxnSpLocks/>
            </p:cNvCxnSpPr>
            <p:nvPr/>
          </p:nvCxnSpPr>
          <p:spPr>
            <a:xfrm>
              <a:off x="262636" y="3818343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9B8D7E8-F37F-4221-9603-0190DA7E8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909" y="3285351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D96985F8-CD56-45A0-8298-EDD6973750B7}"/>
              </a:ext>
            </a:extLst>
          </p:cNvPr>
          <p:cNvGrpSpPr/>
          <p:nvPr/>
        </p:nvGrpSpPr>
        <p:grpSpPr>
          <a:xfrm>
            <a:off x="3795783" y="2747037"/>
            <a:ext cx="1392547" cy="1159846"/>
            <a:chOff x="3795780" y="2930235"/>
            <a:chExt cx="1392547" cy="11598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DEAD71D9-C165-45CA-92A9-61158601AD93}"/>
                    </a:ext>
                  </a:extLst>
                </p:cNvPr>
                <p:cNvSpPr txBox="1"/>
                <p:nvPr/>
              </p:nvSpPr>
              <p:spPr>
                <a:xfrm>
                  <a:off x="4092925" y="2930235"/>
                  <a:ext cx="817537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r>
                    <a:rPr lang="en-US" sz="1600">
                      <a:solidFill>
                        <a:schemeClr val="tx2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∑</a:t>
                  </a:r>
                  <a14:m>
                    <m:oMath xmlns:m="http://schemas.openxmlformats.org/officeDocument/2006/math">
                      <m: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DEAD71D9-C165-45CA-92A9-61158601A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925" y="2930235"/>
                  <a:ext cx="817537" cy="207720"/>
                </a:xfrm>
                <a:prstGeom prst="rect">
                  <a:avLst/>
                </a:prstGeom>
                <a:blipFill>
                  <a:blip r:embed="rId6"/>
                  <a:stretch>
                    <a:fillRect l="-14815" t="-47059" r="-2222" b="-6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05D0FA2-88DB-4A86-948D-059AB4D7CCCB}"/>
                </a:ext>
              </a:extLst>
            </p:cNvPr>
            <p:cNvSpPr/>
            <p:nvPr/>
          </p:nvSpPr>
          <p:spPr>
            <a:xfrm>
              <a:off x="3817134" y="3605352"/>
              <a:ext cx="176210" cy="101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6569885B-D281-451B-B9B9-DD70C64F5269}"/>
                </a:ext>
              </a:extLst>
            </p:cNvPr>
            <p:cNvSpPr/>
            <p:nvPr/>
          </p:nvSpPr>
          <p:spPr>
            <a:xfrm flipV="1">
              <a:off x="4051860" y="3706651"/>
              <a:ext cx="176210" cy="78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83D9B14-0448-4779-98C1-3E74A5CF4D74}"/>
                </a:ext>
              </a:extLst>
            </p:cNvPr>
            <p:cNvSpPr/>
            <p:nvPr/>
          </p:nvSpPr>
          <p:spPr>
            <a:xfrm>
              <a:off x="4286586" y="3180851"/>
              <a:ext cx="176210" cy="5258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85190E4-B6BE-429B-A049-E9CB6AA0FE88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80" y="3713843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24795D70-8268-4241-BFC8-35FA4AEB9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053" y="3180851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797E175C-205E-4D61-95DE-45DEF5E469EB}"/>
              </a:ext>
            </a:extLst>
          </p:cNvPr>
          <p:cNvGrpSpPr/>
          <p:nvPr/>
        </p:nvGrpSpPr>
        <p:grpSpPr>
          <a:xfrm>
            <a:off x="5562355" y="2747037"/>
            <a:ext cx="1392547" cy="1159846"/>
            <a:chOff x="5562352" y="2930235"/>
            <a:chExt cx="1392547" cy="11598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3B8EC0D8-AE90-4840-8955-41AD4183F57F}"/>
                    </a:ext>
                  </a:extLst>
                </p:cNvPr>
                <p:cNvSpPr txBox="1"/>
                <p:nvPr/>
              </p:nvSpPr>
              <p:spPr>
                <a:xfrm>
                  <a:off x="5859497" y="2930235"/>
                  <a:ext cx="817537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r>
                    <a:rPr lang="en-US" sz="1600">
                      <a:solidFill>
                        <a:schemeClr val="tx2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∑</a:t>
                  </a:r>
                  <a14:m>
                    <m:oMath xmlns:m="http://schemas.openxmlformats.org/officeDocument/2006/math">
                      <m: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3B8EC0D8-AE90-4840-8955-41AD4183F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497" y="2930235"/>
                  <a:ext cx="817537" cy="207720"/>
                </a:xfrm>
                <a:prstGeom prst="rect">
                  <a:avLst/>
                </a:prstGeom>
                <a:blipFill>
                  <a:blip r:embed="rId7"/>
                  <a:stretch>
                    <a:fillRect l="-14925" t="-47059" r="-2985" b="-6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E7EA9983-2180-4D60-B627-044418125112}"/>
                </a:ext>
              </a:extLst>
            </p:cNvPr>
            <p:cNvSpPr/>
            <p:nvPr/>
          </p:nvSpPr>
          <p:spPr>
            <a:xfrm>
              <a:off x="5583706" y="3605352"/>
              <a:ext cx="176210" cy="101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E2A619D-E0F2-4176-98C8-17D20BBEF760}"/>
                </a:ext>
              </a:extLst>
            </p:cNvPr>
            <p:cNvSpPr/>
            <p:nvPr/>
          </p:nvSpPr>
          <p:spPr>
            <a:xfrm flipV="1">
              <a:off x="5818432" y="3706651"/>
              <a:ext cx="176210" cy="78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CFE5C271-D4C6-4F93-A2A8-C7522EE5B1C6}"/>
                </a:ext>
              </a:extLst>
            </p:cNvPr>
            <p:cNvSpPr/>
            <p:nvPr/>
          </p:nvSpPr>
          <p:spPr>
            <a:xfrm>
              <a:off x="6053158" y="3180851"/>
              <a:ext cx="176210" cy="5258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475E6640-ABF2-4BCE-8579-9CCE8B0DCDDE}"/>
                </a:ext>
              </a:extLst>
            </p:cNvPr>
            <p:cNvSpPr/>
            <p:nvPr/>
          </p:nvSpPr>
          <p:spPr>
            <a:xfrm flipV="1">
              <a:off x="6287884" y="3706651"/>
              <a:ext cx="176210" cy="3834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0AA4B5E0-84A3-46F0-A8A4-8547705DE017}"/>
                </a:ext>
              </a:extLst>
            </p:cNvPr>
            <p:cNvCxnSpPr>
              <a:cxnSpLocks/>
            </p:cNvCxnSpPr>
            <p:nvPr/>
          </p:nvCxnSpPr>
          <p:spPr>
            <a:xfrm>
              <a:off x="5562352" y="3713843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F3F21603-B698-4EE2-91BE-3CC2EE143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8625" y="3180851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67AFA06-02CD-4FE1-B92B-769B916874C4}"/>
              </a:ext>
            </a:extLst>
          </p:cNvPr>
          <p:cNvGrpSpPr/>
          <p:nvPr/>
        </p:nvGrpSpPr>
        <p:grpSpPr>
          <a:xfrm>
            <a:off x="7328928" y="2747037"/>
            <a:ext cx="1392547" cy="1159846"/>
            <a:chOff x="7328925" y="2930235"/>
            <a:chExt cx="1392547" cy="11598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DB5FDF34-065A-4AB2-927A-4226FCC3D782}"/>
                    </a:ext>
                  </a:extLst>
                </p:cNvPr>
                <p:cNvSpPr txBox="1"/>
                <p:nvPr/>
              </p:nvSpPr>
              <p:spPr>
                <a:xfrm>
                  <a:off x="7626070" y="2930235"/>
                  <a:ext cx="817537" cy="2077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r>
                    <a:rPr lang="en-US" sz="1600">
                      <a:solidFill>
                        <a:schemeClr val="tx2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∑</a:t>
                  </a:r>
                  <a14:m>
                    <m:oMath xmlns:m="http://schemas.openxmlformats.org/officeDocument/2006/math">
                      <m: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DB5FDF34-065A-4AB2-927A-4226FCC3D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070" y="2930235"/>
                  <a:ext cx="817537" cy="207720"/>
                </a:xfrm>
                <a:prstGeom prst="rect">
                  <a:avLst/>
                </a:prstGeom>
                <a:blipFill>
                  <a:blip r:embed="rId8"/>
                  <a:stretch>
                    <a:fillRect l="-15672" t="-47059" r="-2239" b="-6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DF7BC05-5899-47CB-B62B-50EC1604ED82}"/>
                </a:ext>
              </a:extLst>
            </p:cNvPr>
            <p:cNvSpPr/>
            <p:nvPr/>
          </p:nvSpPr>
          <p:spPr>
            <a:xfrm>
              <a:off x="7350279" y="3605352"/>
              <a:ext cx="176210" cy="101300"/>
            </a:xfrm>
            <a:prstGeom prst="rect">
              <a:avLst/>
            </a:prstGeom>
            <a:solidFill>
              <a:srgbClr val="02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D9A574B1-F7C0-4C6C-AA26-89CF5B47535D}"/>
                </a:ext>
              </a:extLst>
            </p:cNvPr>
            <p:cNvSpPr/>
            <p:nvPr/>
          </p:nvSpPr>
          <p:spPr>
            <a:xfrm flipV="1">
              <a:off x="7585005" y="3706651"/>
              <a:ext cx="176210" cy="78961"/>
            </a:xfrm>
            <a:prstGeom prst="rect">
              <a:avLst/>
            </a:prstGeom>
            <a:solidFill>
              <a:srgbClr val="02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B411669-DBFD-4442-B18C-2D1F20D361E7}"/>
                </a:ext>
              </a:extLst>
            </p:cNvPr>
            <p:cNvSpPr/>
            <p:nvPr/>
          </p:nvSpPr>
          <p:spPr>
            <a:xfrm>
              <a:off x="7819731" y="3180851"/>
              <a:ext cx="176210" cy="525801"/>
            </a:xfrm>
            <a:prstGeom prst="rect">
              <a:avLst/>
            </a:prstGeom>
            <a:solidFill>
              <a:srgbClr val="02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B1644F5-9D64-494C-BD15-ED18FEB178FA}"/>
                </a:ext>
              </a:extLst>
            </p:cNvPr>
            <p:cNvSpPr/>
            <p:nvPr/>
          </p:nvSpPr>
          <p:spPr>
            <a:xfrm flipV="1">
              <a:off x="8054457" y="3706651"/>
              <a:ext cx="176210" cy="383429"/>
            </a:xfrm>
            <a:prstGeom prst="rect">
              <a:avLst/>
            </a:prstGeom>
            <a:solidFill>
              <a:srgbClr val="02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4752707-2B76-4FDE-8B21-54FD8682D2B7}"/>
                </a:ext>
              </a:extLst>
            </p:cNvPr>
            <p:cNvSpPr/>
            <p:nvPr/>
          </p:nvSpPr>
          <p:spPr>
            <a:xfrm flipV="1">
              <a:off x="8289183" y="3706652"/>
              <a:ext cx="176210" cy="78959"/>
            </a:xfrm>
            <a:prstGeom prst="rect">
              <a:avLst/>
            </a:prstGeom>
            <a:solidFill>
              <a:srgbClr val="02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4759D8FA-398C-44BC-A842-BFEEBE047143}"/>
                </a:ext>
              </a:extLst>
            </p:cNvPr>
            <p:cNvCxnSpPr>
              <a:cxnSpLocks/>
            </p:cNvCxnSpPr>
            <p:nvPr/>
          </p:nvCxnSpPr>
          <p:spPr>
            <a:xfrm>
              <a:off x="7328925" y="3713843"/>
              <a:ext cx="13925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33885A6D-E247-41DE-BAA3-9097FF198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5198" y="3180851"/>
              <a:ext cx="0" cy="90923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71c5aaf6-e6ce-465b-b873-5148d2a4c10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40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177</cp:revision>
  <dcterms:created xsi:type="dcterms:W3CDTF">2019-06-25T08:22:25Z</dcterms:created>
  <dcterms:modified xsi:type="dcterms:W3CDTF">2021-03-13T15:22:58Z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