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27432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" autoAdjust="0"/>
    <p:restoredTop sz="85104" autoAdjust="0"/>
  </p:normalViewPr>
  <p:slideViewPr>
    <p:cSldViewPr snapToGrid="0">
      <p:cViewPr>
        <p:scale>
          <a:sx n="100" d="100"/>
          <a:sy n="100" d="100"/>
        </p:scale>
        <p:origin x="33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4EF5B-ECC8-43EE-A509-D601DDF42A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6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576006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576006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576006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5"/>
            <a:ext cx="5015520" cy="1055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2"/>
            <a:ext cx="4985280" cy="8409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" y="19209"/>
            <a:ext cx="959550" cy="3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5"/>
            <a:ext cx="5015520" cy="1055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2"/>
            <a:ext cx="4985280" cy="8409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" y="18169"/>
            <a:ext cx="953974" cy="3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6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479441"/>
            <a:ext cx="605492" cy="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6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6"/>
            <a:ext cx="498528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576006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6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6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6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576006"/>
            <a:ext cx="240624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6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576006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576006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6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576006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576006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6" y="576006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3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3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83607"/>
            <a:ext cx="1539386" cy="5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83607"/>
            <a:ext cx="1539386" cy="5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9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3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2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479441"/>
            <a:ext cx="605492" cy="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Oval 646">
            <a:extLst>
              <a:ext uri="{FF2B5EF4-FFF2-40B4-BE49-F238E27FC236}">
                <a16:creationId xmlns:a16="http://schemas.microsoft.com/office/drawing/2014/main" id="{E18A80E8-6F92-4198-BB05-8277CD075D2E}"/>
              </a:ext>
            </a:extLst>
          </p:cNvPr>
          <p:cNvSpPr/>
          <p:nvPr/>
        </p:nvSpPr>
        <p:spPr>
          <a:xfrm>
            <a:off x="903388" y="44846"/>
            <a:ext cx="295543" cy="313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A359FA3D-56CB-4BE0-A4A9-DEBA394C57A4}"/>
              </a:ext>
            </a:extLst>
          </p:cNvPr>
          <p:cNvSpPr/>
          <p:nvPr/>
        </p:nvSpPr>
        <p:spPr>
          <a:xfrm>
            <a:off x="903388" y="431971"/>
            <a:ext cx="295543" cy="313286"/>
          </a:xfrm>
          <a:prstGeom prst="ellipse">
            <a:avLst/>
          </a:prstGeom>
          <a:solidFill>
            <a:srgbClr val="A9D18E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F11EC95B-5A66-4C37-A968-0A69C3032847}"/>
              </a:ext>
            </a:extLst>
          </p:cNvPr>
          <p:cNvSpPr/>
          <p:nvPr/>
        </p:nvSpPr>
        <p:spPr>
          <a:xfrm>
            <a:off x="903388" y="819094"/>
            <a:ext cx="295543" cy="313286"/>
          </a:xfrm>
          <a:prstGeom prst="ellipse">
            <a:avLst/>
          </a:prstGeom>
          <a:solidFill>
            <a:srgbClr val="A9D18E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B19EB80F-1E14-4B73-8D04-FAB9CFB448E8}"/>
              </a:ext>
            </a:extLst>
          </p:cNvPr>
          <p:cNvSpPr/>
          <p:nvPr/>
        </p:nvSpPr>
        <p:spPr>
          <a:xfrm>
            <a:off x="903388" y="1206219"/>
            <a:ext cx="295543" cy="313286"/>
          </a:xfrm>
          <a:prstGeom prst="ellipse">
            <a:avLst/>
          </a:prstGeom>
          <a:solidFill>
            <a:srgbClr val="A9D18E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9EE9C8C1-E57D-4CDE-89C7-3F97FF28D680}"/>
              </a:ext>
            </a:extLst>
          </p:cNvPr>
          <p:cNvSpPr/>
          <p:nvPr/>
        </p:nvSpPr>
        <p:spPr>
          <a:xfrm>
            <a:off x="903388" y="1593344"/>
            <a:ext cx="295543" cy="313286"/>
          </a:xfrm>
          <a:prstGeom prst="ellipse">
            <a:avLst/>
          </a:prstGeom>
          <a:solidFill>
            <a:srgbClr val="A9D18E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8A5EBE6B-B92D-4A84-96F5-148FDDD1478F}"/>
              </a:ext>
            </a:extLst>
          </p:cNvPr>
          <p:cNvSpPr/>
          <p:nvPr/>
        </p:nvSpPr>
        <p:spPr>
          <a:xfrm>
            <a:off x="903388" y="1980467"/>
            <a:ext cx="295543" cy="313286"/>
          </a:xfrm>
          <a:prstGeom prst="ellipse">
            <a:avLst/>
          </a:prstGeom>
          <a:solidFill>
            <a:srgbClr val="A9D18E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48D1112B-2889-4C7A-B15A-8BA74F07BDB5}"/>
              </a:ext>
            </a:extLst>
          </p:cNvPr>
          <p:cNvSpPr/>
          <p:nvPr/>
        </p:nvSpPr>
        <p:spPr>
          <a:xfrm>
            <a:off x="903388" y="2367589"/>
            <a:ext cx="295543" cy="3132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BCF3CC93-15E8-413C-88B1-0590CF373E75}"/>
              </a:ext>
            </a:extLst>
          </p:cNvPr>
          <p:cNvSpPr/>
          <p:nvPr/>
        </p:nvSpPr>
        <p:spPr>
          <a:xfrm>
            <a:off x="4192437" y="431971"/>
            <a:ext cx="295543" cy="313286"/>
          </a:xfrm>
          <a:prstGeom prst="ellipse">
            <a:avLst/>
          </a:prstGeom>
          <a:solidFill>
            <a:srgbClr val="5B9BD5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7C90278-862C-42FE-8FE2-3779EE4F8FC8}"/>
              </a:ext>
            </a:extLst>
          </p:cNvPr>
          <p:cNvSpPr/>
          <p:nvPr/>
        </p:nvSpPr>
        <p:spPr>
          <a:xfrm>
            <a:off x="4192437" y="819094"/>
            <a:ext cx="295543" cy="313286"/>
          </a:xfrm>
          <a:prstGeom prst="ellipse">
            <a:avLst/>
          </a:prstGeom>
          <a:solidFill>
            <a:srgbClr val="5B9BD5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ABF7EB7E-9491-40EC-9030-16A4FCC4B6F7}"/>
              </a:ext>
            </a:extLst>
          </p:cNvPr>
          <p:cNvSpPr/>
          <p:nvPr/>
        </p:nvSpPr>
        <p:spPr>
          <a:xfrm>
            <a:off x="4192437" y="1206220"/>
            <a:ext cx="295543" cy="313286"/>
          </a:xfrm>
          <a:prstGeom prst="ellipse">
            <a:avLst/>
          </a:prstGeom>
          <a:solidFill>
            <a:srgbClr val="5B9BD5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16650E0A-87F5-4981-A9E1-F9F0E76A4896}"/>
              </a:ext>
            </a:extLst>
          </p:cNvPr>
          <p:cNvSpPr/>
          <p:nvPr/>
        </p:nvSpPr>
        <p:spPr>
          <a:xfrm>
            <a:off x="4192437" y="1593344"/>
            <a:ext cx="295543" cy="313286"/>
          </a:xfrm>
          <a:prstGeom prst="ellipse">
            <a:avLst/>
          </a:prstGeom>
          <a:solidFill>
            <a:srgbClr val="5B9BD5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B144C04E-5A99-457A-B034-AFE747D3F3ED}"/>
              </a:ext>
            </a:extLst>
          </p:cNvPr>
          <p:cNvSpPr/>
          <p:nvPr/>
        </p:nvSpPr>
        <p:spPr>
          <a:xfrm>
            <a:off x="4192437" y="1980467"/>
            <a:ext cx="295543" cy="313286"/>
          </a:xfrm>
          <a:prstGeom prst="ellipse">
            <a:avLst/>
          </a:prstGeom>
          <a:solidFill>
            <a:srgbClr val="5B9BD5"/>
          </a:solidFill>
          <a:ln w="63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2B471DCE-0524-403E-B94B-444D8BD7125B}"/>
              </a:ext>
            </a:extLst>
          </p:cNvPr>
          <p:cNvCxnSpPr>
            <a:stCxn id="647" idx="6"/>
            <a:endCxn id="670" idx="2"/>
          </p:cNvCxnSpPr>
          <p:nvPr/>
        </p:nvCxnSpPr>
        <p:spPr>
          <a:xfrm>
            <a:off x="1198931" y="201491"/>
            <a:ext cx="2993507" cy="38712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27D45E63-0A94-48C1-A009-551FA9F68D67}"/>
              </a:ext>
            </a:extLst>
          </p:cNvPr>
          <p:cNvCxnSpPr>
            <a:cxnSpLocks/>
            <a:stCxn id="648" idx="6"/>
            <a:endCxn id="670" idx="2"/>
          </p:cNvCxnSpPr>
          <p:nvPr/>
        </p:nvCxnSpPr>
        <p:spPr>
          <a:xfrm>
            <a:off x="1198931" y="588614"/>
            <a:ext cx="2993507" cy="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699460F-B0C1-4923-A9AC-00551AEF2527}"/>
              </a:ext>
            </a:extLst>
          </p:cNvPr>
          <p:cNvCxnSpPr>
            <a:cxnSpLocks/>
            <a:stCxn id="649" idx="6"/>
            <a:endCxn id="670" idx="2"/>
          </p:cNvCxnSpPr>
          <p:nvPr/>
        </p:nvCxnSpPr>
        <p:spPr>
          <a:xfrm flipV="1">
            <a:off x="1198931" y="588614"/>
            <a:ext cx="2993507" cy="38712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0421C03F-9CAB-4FD2-A8A6-CB7C8751E89D}"/>
              </a:ext>
            </a:extLst>
          </p:cNvPr>
          <p:cNvCxnSpPr>
            <a:cxnSpLocks/>
            <a:stCxn id="650" idx="6"/>
            <a:endCxn id="670" idx="2"/>
          </p:cNvCxnSpPr>
          <p:nvPr/>
        </p:nvCxnSpPr>
        <p:spPr>
          <a:xfrm flipV="1">
            <a:off x="1198931" y="588614"/>
            <a:ext cx="2993507" cy="774248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B72A865E-14D5-4B84-9923-4DED9871D7DB}"/>
              </a:ext>
            </a:extLst>
          </p:cNvPr>
          <p:cNvCxnSpPr>
            <a:cxnSpLocks/>
            <a:stCxn id="651" idx="6"/>
            <a:endCxn id="670" idx="2"/>
          </p:cNvCxnSpPr>
          <p:nvPr/>
        </p:nvCxnSpPr>
        <p:spPr>
          <a:xfrm flipV="1">
            <a:off x="1198931" y="588617"/>
            <a:ext cx="2993507" cy="1161373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0DF7245C-21DB-45A8-9750-739E821562D7}"/>
              </a:ext>
            </a:extLst>
          </p:cNvPr>
          <p:cNvCxnSpPr>
            <a:cxnSpLocks/>
            <a:stCxn id="668" idx="6"/>
            <a:endCxn id="670" idx="2"/>
          </p:cNvCxnSpPr>
          <p:nvPr/>
        </p:nvCxnSpPr>
        <p:spPr>
          <a:xfrm flipV="1">
            <a:off x="1198931" y="588614"/>
            <a:ext cx="2993507" cy="1548498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DAEBD1EE-CEEA-49A1-BC64-B83C1C42C8A3}"/>
              </a:ext>
            </a:extLst>
          </p:cNvPr>
          <p:cNvCxnSpPr>
            <a:cxnSpLocks/>
            <a:stCxn id="669" idx="6"/>
            <a:endCxn id="670" idx="2"/>
          </p:cNvCxnSpPr>
          <p:nvPr/>
        </p:nvCxnSpPr>
        <p:spPr>
          <a:xfrm flipV="1">
            <a:off x="1198931" y="588614"/>
            <a:ext cx="2993507" cy="1935618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0CC868A0-301D-4941-9794-65B379D8A784}"/>
              </a:ext>
            </a:extLst>
          </p:cNvPr>
          <p:cNvGrpSpPr/>
          <p:nvPr/>
        </p:nvGrpSpPr>
        <p:grpSpPr>
          <a:xfrm>
            <a:off x="2352281" y="235718"/>
            <a:ext cx="343403" cy="698619"/>
            <a:chOff x="3172959" y="909728"/>
            <a:chExt cx="405624" cy="7784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1C32775-20D8-4917-B1F9-8588C848C6FB}"/>
                    </a:ext>
                  </a:extLst>
                </p:cNvPr>
                <p:cNvSpPr/>
                <p:nvPr/>
              </p:nvSpPr>
              <p:spPr>
                <a:xfrm>
                  <a:off x="3172959" y="909728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1C32775-20D8-4917-B1F9-8588C848C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909728"/>
                  <a:ext cx="405624" cy="256822"/>
                </a:xfrm>
                <a:prstGeom prst="rect">
                  <a:avLst/>
                </a:prstGeom>
                <a:blipFill>
                  <a:blip r:embed="rId3"/>
                  <a:stretch>
                    <a:fillRect b="-24324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FD667E6F-DEB5-47CB-83EE-8BB0AF461D33}"/>
                    </a:ext>
                  </a:extLst>
                </p:cNvPr>
                <p:cNvSpPr/>
                <p:nvPr/>
              </p:nvSpPr>
              <p:spPr>
                <a:xfrm>
                  <a:off x="3172959" y="1170550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FD667E6F-DEB5-47CB-83EE-8BB0AF461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1170550"/>
                  <a:ext cx="405624" cy="256822"/>
                </a:xfrm>
                <a:prstGeom prst="rect">
                  <a:avLst/>
                </a:prstGeom>
                <a:blipFill>
                  <a:blip r:embed="rId4"/>
                  <a:stretch>
                    <a:fillRect b="-21053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CDEA61B5-347E-4740-A3AD-EE9DECDF0E6B}"/>
                    </a:ext>
                  </a:extLst>
                </p:cNvPr>
                <p:cNvSpPr/>
                <p:nvPr/>
              </p:nvSpPr>
              <p:spPr>
                <a:xfrm>
                  <a:off x="3172959" y="1431372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CDEA61B5-347E-4740-A3AD-EE9DECDF0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1431372"/>
                  <a:ext cx="405624" cy="256822"/>
                </a:xfrm>
                <a:prstGeom prst="rect">
                  <a:avLst/>
                </a:prstGeom>
                <a:blipFill>
                  <a:blip r:embed="rId5"/>
                  <a:stretch>
                    <a:fillRect b="-21053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3" name="Rectangle 682">
            <a:extLst>
              <a:ext uri="{FF2B5EF4-FFF2-40B4-BE49-F238E27FC236}">
                <a16:creationId xmlns:a16="http://schemas.microsoft.com/office/drawing/2014/main" id="{D2EFAA92-559A-4442-B712-3A8983D80615}"/>
              </a:ext>
            </a:extLst>
          </p:cNvPr>
          <p:cNvSpPr/>
          <p:nvPr/>
        </p:nvSpPr>
        <p:spPr>
          <a:xfrm>
            <a:off x="1599201" y="1138847"/>
            <a:ext cx="1190679" cy="472896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Unused connections</a:t>
            </a:r>
          </a:p>
        </p:txBody>
      </p: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CE9D8454-9106-4B82-9EA1-9EC2E8B92175}"/>
              </a:ext>
            </a:extLst>
          </p:cNvPr>
          <p:cNvCxnSpPr>
            <a:cxnSpLocks/>
            <a:stCxn id="651" idx="6"/>
            <a:endCxn id="674" idx="2"/>
          </p:cNvCxnSpPr>
          <p:nvPr/>
        </p:nvCxnSpPr>
        <p:spPr>
          <a:xfrm>
            <a:off x="1198931" y="1749987"/>
            <a:ext cx="2993507" cy="38712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3AA9E1E2-D109-443C-A0D0-25FEA48E4AC3}"/>
              </a:ext>
            </a:extLst>
          </p:cNvPr>
          <p:cNvCxnSpPr>
            <a:cxnSpLocks/>
            <a:stCxn id="668" idx="6"/>
            <a:endCxn id="674" idx="2"/>
          </p:cNvCxnSpPr>
          <p:nvPr/>
        </p:nvCxnSpPr>
        <p:spPr>
          <a:xfrm>
            <a:off x="1198931" y="2137112"/>
            <a:ext cx="2993507" cy="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4C138434-EB63-4558-9243-B093099BAE36}"/>
              </a:ext>
            </a:extLst>
          </p:cNvPr>
          <p:cNvCxnSpPr>
            <a:cxnSpLocks/>
            <a:stCxn id="669" idx="6"/>
            <a:endCxn id="674" idx="2"/>
          </p:cNvCxnSpPr>
          <p:nvPr/>
        </p:nvCxnSpPr>
        <p:spPr>
          <a:xfrm flipV="1">
            <a:off x="1198931" y="2137112"/>
            <a:ext cx="2993507" cy="387122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509F47DA-D107-4651-B495-EAD2668B4426}"/>
              </a:ext>
            </a:extLst>
          </p:cNvPr>
          <p:cNvGrpSpPr/>
          <p:nvPr/>
        </p:nvGrpSpPr>
        <p:grpSpPr>
          <a:xfrm>
            <a:off x="2352281" y="1761886"/>
            <a:ext cx="343403" cy="698619"/>
            <a:chOff x="3172959" y="909728"/>
            <a:chExt cx="405624" cy="7784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7DE3097E-B682-44D5-933E-A1521D5B9DBA}"/>
                    </a:ext>
                  </a:extLst>
                </p:cNvPr>
                <p:cNvSpPr/>
                <p:nvPr/>
              </p:nvSpPr>
              <p:spPr>
                <a:xfrm>
                  <a:off x="3172959" y="909728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7DE3097E-B682-44D5-933E-A1521D5B9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909728"/>
                  <a:ext cx="405624" cy="256822"/>
                </a:xfrm>
                <a:prstGeom prst="rect">
                  <a:avLst/>
                </a:prstGeom>
                <a:blipFill>
                  <a:blip r:embed="rId6"/>
                  <a:stretch>
                    <a:fillRect b="-21053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7A8F840-19C9-417F-887C-CADED2B9B2B5}"/>
                    </a:ext>
                  </a:extLst>
                </p:cNvPr>
                <p:cNvSpPr/>
                <p:nvPr/>
              </p:nvSpPr>
              <p:spPr>
                <a:xfrm>
                  <a:off x="3172959" y="1170550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7A8F840-19C9-417F-887C-CADED2B9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1170550"/>
                  <a:ext cx="405624" cy="256822"/>
                </a:xfrm>
                <a:prstGeom prst="rect">
                  <a:avLst/>
                </a:prstGeom>
                <a:blipFill>
                  <a:blip r:embed="rId7"/>
                  <a:stretch>
                    <a:fillRect b="-21053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B65AAA86-EBF2-4F85-A1D9-D78CDBAAAD11}"/>
                    </a:ext>
                  </a:extLst>
                </p:cNvPr>
                <p:cNvSpPr/>
                <p:nvPr/>
              </p:nvSpPr>
              <p:spPr>
                <a:xfrm>
                  <a:off x="3172959" y="1431372"/>
                  <a:ext cx="405624" cy="2568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Nokia Pure Text Light" panose="020B0403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B65AAA86-EBF2-4F85-A1D9-D78CDBAA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59" y="1431372"/>
                  <a:ext cx="405624" cy="256822"/>
                </a:xfrm>
                <a:prstGeom prst="rect">
                  <a:avLst/>
                </a:prstGeom>
                <a:blipFill>
                  <a:blip r:embed="rId8"/>
                  <a:stretch>
                    <a:fillRect b="-21053"/>
                  </a:stretch>
                </a:blipFill>
                <a:ln w="3175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8" name="Rectangle: Rounded Corners 687">
            <a:extLst>
              <a:ext uri="{FF2B5EF4-FFF2-40B4-BE49-F238E27FC236}">
                <a16:creationId xmlns:a16="http://schemas.microsoft.com/office/drawing/2014/main" id="{BF709051-D06A-406D-9A79-42834A65765D}"/>
              </a:ext>
            </a:extLst>
          </p:cNvPr>
          <p:cNvSpPr/>
          <p:nvPr/>
        </p:nvSpPr>
        <p:spPr>
          <a:xfrm>
            <a:off x="2352281" y="186626"/>
            <a:ext cx="343403" cy="810723"/>
          </a:xfrm>
          <a:prstGeom prst="roundRect">
            <a:avLst/>
          </a:prstGeom>
          <a:noFill/>
          <a:ln w="12700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89" name="Rectangle: Rounded Corners 688">
            <a:extLst>
              <a:ext uri="{FF2B5EF4-FFF2-40B4-BE49-F238E27FC236}">
                <a16:creationId xmlns:a16="http://schemas.microsoft.com/office/drawing/2014/main" id="{57AECEC2-0A53-40C5-B001-E352B778E188}"/>
              </a:ext>
            </a:extLst>
          </p:cNvPr>
          <p:cNvSpPr/>
          <p:nvPr/>
        </p:nvSpPr>
        <p:spPr>
          <a:xfrm>
            <a:off x="2352281" y="1727276"/>
            <a:ext cx="343403" cy="810723"/>
          </a:xfrm>
          <a:prstGeom prst="roundRect">
            <a:avLst/>
          </a:prstGeom>
          <a:noFill/>
          <a:ln w="12700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90" name="Arc 689">
            <a:extLst>
              <a:ext uri="{FF2B5EF4-FFF2-40B4-BE49-F238E27FC236}">
                <a16:creationId xmlns:a16="http://schemas.microsoft.com/office/drawing/2014/main" id="{FF49A651-1EBE-4DA8-B0E0-FE03149F0291}"/>
              </a:ext>
            </a:extLst>
          </p:cNvPr>
          <p:cNvSpPr/>
          <p:nvPr/>
        </p:nvSpPr>
        <p:spPr>
          <a:xfrm>
            <a:off x="2190151" y="821990"/>
            <a:ext cx="1011060" cy="1101588"/>
          </a:xfrm>
          <a:prstGeom prst="arc">
            <a:avLst>
              <a:gd name="adj1" fmla="val 16200000"/>
              <a:gd name="adj2" fmla="val 5371029"/>
            </a:avLst>
          </a:prstGeom>
          <a:ln w="1270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284D6E7B-12C6-43A5-A1D2-D6AEA413F49F}"/>
              </a:ext>
            </a:extLst>
          </p:cNvPr>
          <p:cNvSpPr/>
          <p:nvPr/>
        </p:nvSpPr>
        <p:spPr>
          <a:xfrm>
            <a:off x="3117171" y="1171214"/>
            <a:ext cx="1011060" cy="68101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5B9BD5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Shared weights</a:t>
            </a:r>
          </a:p>
          <a:p>
            <a:r>
              <a:rPr lang="en-US" sz="1600" dirty="0">
                <a:solidFill>
                  <a:srgbClr val="5B9BD5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(the filter)</a:t>
            </a:r>
          </a:p>
        </p:txBody>
      </p: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3C8D8633-BE0A-4C3C-A6B7-66B9D82116C1}"/>
              </a:ext>
            </a:extLst>
          </p:cNvPr>
          <p:cNvCxnSpPr>
            <a:cxnSpLocks/>
          </p:cNvCxnSpPr>
          <p:nvPr/>
        </p:nvCxnSpPr>
        <p:spPr>
          <a:xfrm>
            <a:off x="753502" y="660951"/>
            <a:ext cx="0" cy="1376706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>
            <a:extLst>
              <a:ext uri="{FF2B5EF4-FFF2-40B4-BE49-F238E27FC236}">
                <a16:creationId xmlns:a16="http://schemas.microsoft.com/office/drawing/2014/main" id="{3FEE319B-47BC-4B83-97FF-6996C27D54A0}"/>
              </a:ext>
            </a:extLst>
          </p:cNvPr>
          <p:cNvSpPr/>
          <p:nvPr/>
        </p:nvSpPr>
        <p:spPr>
          <a:xfrm rot="16200000">
            <a:off x="-550007" y="1249186"/>
            <a:ext cx="2218271" cy="209043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Flattened input tensor</a:t>
            </a:r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26A2F475-6494-4804-8B54-550F98F6A305}"/>
              </a:ext>
            </a:extLst>
          </p:cNvPr>
          <p:cNvCxnSpPr>
            <a:cxnSpLocks/>
          </p:cNvCxnSpPr>
          <p:nvPr/>
        </p:nvCxnSpPr>
        <p:spPr>
          <a:xfrm>
            <a:off x="4582169" y="564803"/>
            <a:ext cx="0" cy="151666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angle 694">
            <a:extLst>
              <a:ext uri="{FF2B5EF4-FFF2-40B4-BE49-F238E27FC236}">
                <a16:creationId xmlns:a16="http://schemas.microsoft.com/office/drawing/2014/main" id="{EB956528-B0BC-4B80-81E9-6C73C06BAE45}"/>
              </a:ext>
            </a:extLst>
          </p:cNvPr>
          <p:cNvSpPr/>
          <p:nvPr/>
        </p:nvSpPr>
        <p:spPr>
          <a:xfrm rot="16200000">
            <a:off x="3583803" y="1253754"/>
            <a:ext cx="2336505" cy="231983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Flattened output tensor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183</cp:revision>
  <dcterms:created xsi:type="dcterms:W3CDTF">2019-06-25T08:22:25Z</dcterms:created>
  <dcterms:modified xsi:type="dcterms:W3CDTF">2021-03-13T17:06:01Z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