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9144000" cy="5303838"/>
  <p:notesSz cx="6858000" cy="9144000"/>
  <p:defaultTextStyle>
    <a:defPPr>
      <a:defRPr lang="en-US"/>
    </a:defPPr>
    <a:lvl1pPr marL="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1pPr>
    <a:lvl2pPr marL="92601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2pPr>
    <a:lvl3pPr marL="1852026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3pPr>
    <a:lvl4pPr marL="2778039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4pPr>
    <a:lvl5pPr marL="3704052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5pPr>
    <a:lvl6pPr marL="4630064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6pPr>
    <a:lvl7pPr marL="5556077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7pPr>
    <a:lvl8pPr marL="648209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8pPr>
    <a:lvl9pPr marL="740810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8D7"/>
    <a:srgbClr val="02C8FF"/>
    <a:srgbClr val="08BFF7"/>
    <a:srgbClr val="0CADE9"/>
    <a:srgbClr val="107CC1"/>
    <a:srgbClr val="124F9D"/>
    <a:srgbClr val="3BD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>
        <p:scale>
          <a:sx n="150" d="100"/>
          <a:sy n="150" d="100"/>
        </p:scale>
        <p:origin x="206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9/23/2021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9938" y="1143000"/>
            <a:ext cx="5318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9451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38901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208352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77803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47254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6pPr>
    <a:lvl7pPr marL="416705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7pPr>
    <a:lvl8pPr marL="486156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8pPr>
    <a:lvl9pPr marL="5556077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4966965"/>
            <a:ext cx="4536000" cy="126218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608813"/>
            <a:ext cx="8308800" cy="3192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9559"/>
            <a:ext cx="8308800" cy="3192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113675"/>
            <a:ext cx="1893600" cy="36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6000" y="1113675"/>
            <a:ext cx="1893600" cy="36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4400" y="1113675"/>
            <a:ext cx="1893600" cy="36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32800" y="1113675"/>
            <a:ext cx="1893600" cy="36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304000" y="4966965"/>
            <a:ext cx="4536000" cy="126218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28072"/>
            <a:ext cx="8359200" cy="204171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155408"/>
            <a:ext cx="8308800" cy="16259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23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28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7132"/>
            <a:ext cx="1599250" cy="69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28072"/>
            <a:ext cx="8359200" cy="204171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155408"/>
            <a:ext cx="8308800" cy="16259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23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28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0" y="35126"/>
            <a:ext cx="1589957" cy="69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608813"/>
            <a:ext cx="8308800" cy="3192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9559"/>
            <a:ext cx="8308800" cy="3192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113675"/>
            <a:ext cx="8308800" cy="36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22" y="4793866"/>
            <a:ext cx="1009152" cy="43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608813"/>
            <a:ext cx="8308800" cy="3192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9559"/>
            <a:ext cx="8308800" cy="3192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113675"/>
            <a:ext cx="8308800" cy="36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9561"/>
            <a:ext cx="8308800" cy="181538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966965"/>
            <a:ext cx="4536000" cy="126218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608813"/>
            <a:ext cx="8308800" cy="3192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9559"/>
            <a:ext cx="8308800" cy="3192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966965"/>
            <a:ext cx="4536000" cy="126218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608813"/>
            <a:ext cx="8308800" cy="3192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9559"/>
            <a:ext cx="8308800" cy="3192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1113675"/>
            <a:ext cx="8308800" cy="36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608813"/>
            <a:ext cx="8308800" cy="3192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9559"/>
            <a:ext cx="8308800" cy="3192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1109955"/>
            <a:ext cx="8308800" cy="3675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966965"/>
            <a:ext cx="4536000" cy="126218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608813"/>
            <a:ext cx="8308800" cy="3192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9559"/>
            <a:ext cx="8308800" cy="3192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417600" y="1109955"/>
            <a:ext cx="8308800" cy="3675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4966965"/>
            <a:ext cx="4536000" cy="126218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608813"/>
            <a:ext cx="8308800" cy="3192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9559"/>
            <a:ext cx="8308800" cy="3192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113675"/>
            <a:ext cx="4010400" cy="36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1113675"/>
            <a:ext cx="4010400" cy="36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966965"/>
            <a:ext cx="4536000" cy="126218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608813"/>
            <a:ext cx="8308800" cy="3192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9559"/>
            <a:ext cx="8308800" cy="3192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1113675"/>
            <a:ext cx="4010400" cy="36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17600" y="1113675"/>
            <a:ext cx="4010400" cy="36713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4966965"/>
            <a:ext cx="4536000" cy="126218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608813"/>
            <a:ext cx="8308800" cy="3192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9559"/>
            <a:ext cx="8308800" cy="3192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113675"/>
            <a:ext cx="2592000" cy="36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5857" y="1113675"/>
            <a:ext cx="2592000" cy="36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4400" y="1113675"/>
            <a:ext cx="2592000" cy="36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4966965"/>
            <a:ext cx="4536000" cy="126218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608813"/>
            <a:ext cx="8308800" cy="3192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9559"/>
            <a:ext cx="8308800" cy="3192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17312" y="1113675"/>
            <a:ext cx="2592000" cy="36713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132423" y="1113675"/>
            <a:ext cx="2592000" cy="36713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273878" y="1113675"/>
            <a:ext cx="2592000" cy="36713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304000" y="4966965"/>
            <a:ext cx="4536000" cy="126218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13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3" indent="-171453" algn="l" defTabSz="68581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60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4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72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77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84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90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96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00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6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3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7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24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30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37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41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48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4969926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970092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966965"/>
            <a:ext cx="4536000" cy="12621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4969926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970092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966965"/>
            <a:ext cx="4536000" cy="12621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01" y="2095096"/>
            <a:ext cx="2565642" cy="111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01" y="2095096"/>
            <a:ext cx="2565642" cy="111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4969926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970092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966965"/>
            <a:ext cx="4536000" cy="12621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22" y="4793866"/>
            <a:ext cx="1009152" cy="43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6C9FB990-BEFB-412E-8B5C-6713B8E7075E}"/>
              </a:ext>
            </a:extLst>
          </p:cNvPr>
          <p:cNvSpPr/>
          <p:nvPr/>
        </p:nvSpPr>
        <p:spPr>
          <a:xfrm>
            <a:off x="5439404" y="348369"/>
            <a:ext cx="213412" cy="155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60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8A08A68-B422-4072-989B-39D68B9C2501}"/>
              </a:ext>
            </a:extLst>
          </p:cNvPr>
          <p:cNvSpPr/>
          <p:nvPr/>
        </p:nvSpPr>
        <p:spPr>
          <a:xfrm>
            <a:off x="5869305" y="510608"/>
            <a:ext cx="552450" cy="55245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A34ED4C-8D9D-4DBC-9D7B-3793FC35F329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>
            <a:off x="4819637" y="786833"/>
            <a:ext cx="1049668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22AF9A9-9A79-4949-9033-5B1316A21361}"/>
              </a:ext>
            </a:extLst>
          </p:cNvPr>
          <p:cNvCxnSpPr>
            <a:cxnSpLocks/>
            <a:stCxn id="58" idx="1"/>
            <a:endCxn id="60" idx="1"/>
          </p:cNvCxnSpPr>
          <p:nvPr/>
        </p:nvCxnSpPr>
        <p:spPr>
          <a:xfrm>
            <a:off x="5439407" y="425984"/>
            <a:ext cx="510805" cy="165528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1BC27F-79DC-4BA1-88BA-FE6F0951F90C}"/>
              </a:ext>
            </a:extLst>
          </p:cNvPr>
          <p:cNvCxnSpPr>
            <a:cxnSpLocks/>
            <a:stCxn id="58" idx="1"/>
            <a:endCxn id="66" idx="3"/>
          </p:cNvCxnSpPr>
          <p:nvPr/>
        </p:nvCxnSpPr>
        <p:spPr>
          <a:xfrm flipH="1">
            <a:off x="5109256" y="425982"/>
            <a:ext cx="3301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1141D4C-90EB-4206-B655-BC1F561B726F}"/>
              </a:ext>
            </a:extLst>
          </p:cNvPr>
          <p:cNvSpPr/>
          <p:nvPr/>
        </p:nvSpPr>
        <p:spPr>
          <a:xfrm>
            <a:off x="4895844" y="348369"/>
            <a:ext cx="213412" cy="155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A2E8CC1-539E-4938-9A03-D6037779215D}"/>
                  </a:ext>
                </a:extLst>
              </p:cNvPr>
              <p:cNvSpPr txBox="1"/>
              <p:nvPr/>
            </p:nvSpPr>
            <p:spPr>
              <a:xfrm>
                <a:off x="5108554" y="147226"/>
                <a:ext cx="331552" cy="207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A2E8CC1-539E-4938-9A03-D60377792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554" y="147226"/>
                <a:ext cx="331552" cy="207720"/>
              </a:xfrm>
              <a:prstGeom prst="rect">
                <a:avLst/>
              </a:prstGeom>
              <a:blipFill>
                <a:blip r:embed="rId2"/>
                <a:stretch>
                  <a:fillRect l="-1852" t="-11765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>
            <a:extLst>
              <a:ext uri="{FF2B5EF4-FFF2-40B4-BE49-F238E27FC236}">
                <a16:creationId xmlns:a16="http://schemas.microsoft.com/office/drawing/2014/main" id="{F4485923-4306-415A-839C-19F7A938B2BB}"/>
              </a:ext>
            </a:extLst>
          </p:cNvPr>
          <p:cNvSpPr/>
          <p:nvPr/>
        </p:nvSpPr>
        <p:spPr>
          <a:xfrm>
            <a:off x="5439404" y="1211827"/>
            <a:ext cx="213412" cy="155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600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8A1E7C1-7FE4-4D80-93F9-9D9A780BDBA0}"/>
              </a:ext>
            </a:extLst>
          </p:cNvPr>
          <p:cNvSpPr/>
          <p:nvPr/>
        </p:nvSpPr>
        <p:spPr>
          <a:xfrm>
            <a:off x="5869305" y="1374065"/>
            <a:ext cx="552450" cy="55245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0D6AF24-ECE9-4242-B55B-4A7D562CF150}"/>
              </a:ext>
            </a:extLst>
          </p:cNvPr>
          <p:cNvCxnSpPr>
            <a:cxnSpLocks/>
            <a:stCxn id="83" idx="6"/>
            <a:endCxn id="86" idx="2"/>
          </p:cNvCxnSpPr>
          <p:nvPr/>
        </p:nvCxnSpPr>
        <p:spPr>
          <a:xfrm>
            <a:off x="4819637" y="1650290"/>
            <a:ext cx="1049668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F576C4E-03F0-4EF3-9067-1F22146AA473}"/>
              </a:ext>
            </a:extLst>
          </p:cNvPr>
          <p:cNvCxnSpPr>
            <a:cxnSpLocks/>
            <a:stCxn id="81" idx="1"/>
            <a:endCxn id="86" idx="1"/>
          </p:cNvCxnSpPr>
          <p:nvPr/>
        </p:nvCxnSpPr>
        <p:spPr>
          <a:xfrm>
            <a:off x="5439407" y="1289445"/>
            <a:ext cx="510805" cy="165527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B5D7393-79E6-4754-AB8B-C077E086D6B8}"/>
              </a:ext>
            </a:extLst>
          </p:cNvPr>
          <p:cNvCxnSpPr>
            <a:cxnSpLocks/>
            <a:stCxn id="81" idx="1"/>
            <a:endCxn id="90" idx="3"/>
          </p:cNvCxnSpPr>
          <p:nvPr/>
        </p:nvCxnSpPr>
        <p:spPr>
          <a:xfrm flipH="1">
            <a:off x="5109256" y="1289439"/>
            <a:ext cx="3301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4666994-8B8D-4539-9FFD-A8451AE69393}"/>
                  </a:ext>
                </a:extLst>
              </p:cNvPr>
              <p:cNvSpPr txBox="1"/>
              <p:nvPr/>
            </p:nvSpPr>
            <p:spPr>
              <a:xfrm>
                <a:off x="5108554" y="1010683"/>
                <a:ext cx="331552" cy="207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4666994-8B8D-4539-9FFD-A8451AE69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554" y="1010683"/>
                <a:ext cx="331552" cy="207720"/>
              </a:xfrm>
              <a:prstGeom prst="rect">
                <a:avLst/>
              </a:prstGeom>
              <a:blipFill>
                <a:blip r:embed="rId3"/>
                <a:stretch>
                  <a:fillRect l="-1852" t="-14706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>
            <a:extLst>
              <a:ext uri="{FF2B5EF4-FFF2-40B4-BE49-F238E27FC236}">
                <a16:creationId xmlns:a16="http://schemas.microsoft.com/office/drawing/2014/main" id="{06E23312-5130-4068-8C74-6CF6D583610A}"/>
              </a:ext>
            </a:extLst>
          </p:cNvPr>
          <p:cNvSpPr/>
          <p:nvPr/>
        </p:nvSpPr>
        <p:spPr>
          <a:xfrm>
            <a:off x="5439404" y="2075283"/>
            <a:ext cx="213412" cy="155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6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680E6E8-2BB5-41DC-83FD-BD997EF9798A}"/>
              </a:ext>
            </a:extLst>
          </p:cNvPr>
          <p:cNvSpPr/>
          <p:nvPr/>
        </p:nvSpPr>
        <p:spPr>
          <a:xfrm>
            <a:off x="5869305" y="2237522"/>
            <a:ext cx="552450" cy="55245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921EAFD-731D-49C1-863D-8ED83131BE03}"/>
              </a:ext>
            </a:extLst>
          </p:cNvPr>
          <p:cNvCxnSpPr>
            <a:cxnSpLocks/>
            <a:stCxn id="98" idx="6"/>
            <a:endCxn id="99" idx="2"/>
          </p:cNvCxnSpPr>
          <p:nvPr/>
        </p:nvCxnSpPr>
        <p:spPr>
          <a:xfrm>
            <a:off x="4819637" y="2513747"/>
            <a:ext cx="1049668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7981187-BAB5-4839-88D0-272EECD05AA7}"/>
              </a:ext>
            </a:extLst>
          </p:cNvPr>
          <p:cNvCxnSpPr>
            <a:cxnSpLocks/>
            <a:stCxn id="97" idx="1"/>
            <a:endCxn id="99" idx="1"/>
          </p:cNvCxnSpPr>
          <p:nvPr/>
        </p:nvCxnSpPr>
        <p:spPr>
          <a:xfrm>
            <a:off x="5439407" y="2152898"/>
            <a:ext cx="510805" cy="165528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191D936-98A7-4B10-A9F2-BA3F27A82204}"/>
              </a:ext>
            </a:extLst>
          </p:cNvPr>
          <p:cNvCxnSpPr>
            <a:cxnSpLocks/>
            <a:stCxn id="97" idx="1"/>
            <a:endCxn id="103" idx="3"/>
          </p:cNvCxnSpPr>
          <p:nvPr/>
        </p:nvCxnSpPr>
        <p:spPr>
          <a:xfrm flipH="1">
            <a:off x="5109256" y="2152896"/>
            <a:ext cx="3301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54269B-A697-4923-937F-7DA54A4C79C9}"/>
                  </a:ext>
                </a:extLst>
              </p:cNvPr>
              <p:cNvSpPr txBox="1"/>
              <p:nvPr/>
            </p:nvSpPr>
            <p:spPr>
              <a:xfrm>
                <a:off x="5108554" y="1874140"/>
                <a:ext cx="331552" cy="207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54269B-A697-4923-937F-7DA54A4C7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554" y="1874140"/>
                <a:ext cx="331552" cy="207720"/>
              </a:xfrm>
              <a:prstGeom prst="rect">
                <a:avLst/>
              </a:prstGeom>
              <a:blipFill>
                <a:blip r:embed="rId4"/>
                <a:stretch>
                  <a:fillRect l="-1852" t="-1142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>
            <a:extLst>
              <a:ext uri="{FF2B5EF4-FFF2-40B4-BE49-F238E27FC236}">
                <a16:creationId xmlns:a16="http://schemas.microsoft.com/office/drawing/2014/main" id="{AFBDB2E8-6FD9-4021-88C3-18960B1FF16E}"/>
              </a:ext>
            </a:extLst>
          </p:cNvPr>
          <p:cNvSpPr/>
          <p:nvPr/>
        </p:nvSpPr>
        <p:spPr>
          <a:xfrm>
            <a:off x="5439404" y="2938741"/>
            <a:ext cx="213412" cy="155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6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A36AE7B-F899-4636-8CD5-A5F8C9AACD8C}"/>
              </a:ext>
            </a:extLst>
          </p:cNvPr>
          <p:cNvSpPr/>
          <p:nvPr/>
        </p:nvSpPr>
        <p:spPr>
          <a:xfrm>
            <a:off x="5869305" y="3100979"/>
            <a:ext cx="552450" cy="55245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7608930-9983-4C97-9D84-26531ACEC6E3}"/>
              </a:ext>
            </a:extLst>
          </p:cNvPr>
          <p:cNvCxnSpPr>
            <a:cxnSpLocks/>
            <a:stCxn id="107" idx="6"/>
            <a:endCxn id="108" idx="2"/>
          </p:cNvCxnSpPr>
          <p:nvPr/>
        </p:nvCxnSpPr>
        <p:spPr>
          <a:xfrm>
            <a:off x="4819637" y="3377204"/>
            <a:ext cx="1049668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79216B3-9BEC-46F9-A42A-2D261CCC5228}"/>
              </a:ext>
            </a:extLst>
          </p:cNvPr>
          <p:cNvCxnSpPr>
            <a:cxnSpLocks/>
            <a:stCxn id="106" idx="1"/>
            <a:endCxn id="108" idx="1"/>
          </p:cNvCxnSpPr>
          <p:nvPr/>
        </p:nvCxnSpPr>
        <p:spPr>
          <a:xfrm>
            <a:off x="5439407" y="3016359"/>
            <a:ext cx="510805" cy="165527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9DAE2E5-620E-4110-BD56-804AB1DF7B7F}"/>
              </a:ext>
            </a:extLst>
          </p:cNvPr>
          <p:cNvCxnSpPr>
            <a:cxnSpLocks/>
            <a:stCxn id="106" idx="1"/>
            <a:endCxn id="112" idx="3"/>
          </p:cNvCxnSpPr>
          <p:nvPr/>
        </p:nvCxnSpPr>
        <p:spPr>
          <a:xfrm flipH="1">
            <a:off x="5109256" y="3016353"/>
            <a:ext cx="3301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9D8BBEC7-8470-4DD5-AF49-D3B16038F55A}"/>
              </a:ext>
            </a:extLst>
          </p:cNvPr>
          <p:cNvSpPr/>
          <p:nvPr/>
        </p:nvSpPr>
        <p:spPr>
          <a:xfrm>
            <a:off x="4895844" y="1211827"/>
            <a:ext cx="213412" cy="155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6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EC8C3B0-D292-460F-849C-1F38B5E4200D}"/>
              </a:ext>
            </a:extLst>
          </p:cNvPr>
          <p:cNvSpPr/>
          <p:nvPr/>
        </p:nvSpPr>
        <p:spPr>
          <a:xfrm>
            <a:off x="4895844" y="2075283"/>
            <a:ext cx="213412" cy="155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6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61B9F8E-7A93-4872-9AB6-D84FE9C230B7}"/>
              </a:ext>
            </a:extLst>
          </p:cNvPr>
          <p:cNvSpPr/>
          <p:nvPr/>
        </p:nvSpPr>
        <p:spPr>
          <a:xfrm>
            <a:off x="4267187" y="510608"/>
            <a:ext cx="552450" cy="55245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∑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A6F447E-8CD4-40B2-9829-E9301AAC0FD4}"/>
              </a:ext>
            </a:extLst>
          </p:cNvPr>
          <p:cNvSpPr/>
          <p:nvPr/>
        </p:nvSpPr>
        <p:spPr>
          <a:xfrm>
            <a:off x="4267187" y="1374065"/>
            <a:ext cx="552450" cy="55245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∑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A3E9B03-664E-4F31-8D9B-DE58A70E89BC}"/>
              </a:ext>
            </a:extLst>
          </p:cNvPr>
          <p:cNvSpPr/>
          <p:nvPr/>
        </p:nvSpPr>
        <p:spPr>
          <a:xfrm>
            <a:off x="4267187" y="2237522"/>
            <a:ext cx="552450" cy="55245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∑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76A6FAB-9315-41A4-849D-D51C5839B2C9}"/>
              </a:ext>
            </a:extLst>
          </p:cNvPr>
          <p:cNvSpPr/>
          <p:nvPr/>
        </p:nvSpPr>
        <p:spPr>
          <a:xfrm>
            <a:off x="4267187" y="3100979"/>
            <a:ext cx="552450" cy="55245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∑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4A31F3A-298F-455A-80CC-41BC71CFECCB}"/>
              </a:ext>
            </a:extLst>
          </p:cNvPr>
          <p:cNvSpPr/>
          <p:nvPr/>
        </p:nvSpPr>
        <p:spPr>
          <a:xfrm>
            <a:off x="4895844" y="2938741"/>
            <a:ext cx="213412" cy="155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7F8F213-D051-4A72-979C-23701B097D82}"/>
                  </a:ext>
                </a:extLst>
              </p:cNvPr>
              <p:cNvSpPr txBox="1"/>
              <p:nvPr/>
            </p:nvSpPr>
            <p:spPr>
              <a:xfrm>
                <a:off x="5108554" y="2737597"/>
                <a:ext cx="331552" cy="207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7F8F213-D051-4A72-979C-23701B097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554" y="2737597"/>
                <a:ext cx="331552" cy="207720"/>
              </a:xfrm>
              <a:prstGeom prst="rect">
                <a:avLst/>
              </a:prstGeom>
              <a:blipFill>
                <a:blip r:embed="rId5"/>
                <a:stretch>
                  <a:fillRect l="-1852" t="-11765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9239BC6-4096-4992-B966-9CC963AAB6BC}"/>
              </a:ext>
            </a:extLst>
          </p:cNvPr>
          <p:cNvCxnSpPr>
            <a:cxnSpLocks/>
            <a:stCxn id="171" idx="3"/>
            <a:endCxn id="59" idx="2"/>
          </p:cNvCxnSpPr>
          <p:nvPr/>
        </p:nvCxnSpPr>
        <p:spPr>
          <a:xfrm flipV="1">
            <a:off x="2347188" y="786839"/>
            <a:ext cx="1920005" cy="429189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54B5E84-F3B7-4897-8BDC-6ED262EE56ED}"/>
              </a:ext>
            </a:extLst>
          </p:cNvPr>
          <p:cNvCxnSpPr>
            <a:cxnSpLocks/>
            <a:stCxn id="171" idx="3"/>
            <a:endCxn id="83" idx="2"/>
          </p:cNvCxnSpPr>
          <p:nvPr/>
        </p:nvCxnSpPr>
        <p:spPr>
          <a:xfrm>
            <a:off x="2347188" y="1216022"/>
            <a:ext cx="1920005" cy="434268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08A3A6F-6447-4FFD-8336-0F8F3AE60636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2343444" y="1211821"/>
            <a:ext cx="1923749" cy="1301926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A948EE8-378C-4D2A-A58F-2170BBADF3D0}"/>
              </a:ext>
            </a:extLst>
          </p:cNvPr>
          <p:cNvCxnSpPr>
            <a:cxnSpLocks/>
            <a:stCxn id="171" idx="3"/>
            <a:endCxn id="107" idx="2"/>
          </p:cNvCxnSpPr>
          <p:nvPr/>
        </p:nvCxnSpPr>
        <p:spPr>
          <a:xfrm>
            <a:off x="2347188" y="1216023"/>
            <a:ext cx="1920005" cy="2161182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CC07D97-4A5B-476B-8401-9CC373161871}"/>
              </a:ext>
            </a:extLst>
          </p:cNvPr>
          <p:cNvCxnSpPr>
            <a:cxnSpLocks/>
            <a:stCxn id="172" idx="3"/>
            <a:endCxn id="59" idx="2"/>
          </p:cNvCxnSpPr>
          <p:nvPr/>
        </p:nvCxnSpPr>
        <p:spPr>
          <a:xfrm flipV="1">
            <a:off x="2347188" y="786833"/>
            <a:ext cx="1920005" cy="1293492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27769DA-D8BF-4914-A9AB-E9155BB76288}"/>
              </a:ext>
            </a:extLst>
          </p:cNvPr>
          <p:cNvCxnSpPr>
            <a:cxnSpLocks/>
            <a:stCxn id="172" idx="3"/>
            <a:endCxn id="83" idx="2"/>
          </p:cNvCxnSpPr>
          <p:nvPr/>
        </p:nvCxnSpPr>
        <p:spPr>
          <a:xfrm flipV="1">
            <a:off x="2347188" y="1650295"/>
            <a:ext cx="1920005" cy="43003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D61D8CD-80B4-4FEA-BC13-A8F93BFE6582}"/>
              </a:ext>
            </a:extLst>
          </p:cNvPr>
          <p:cNvCxnSpPr>
            <a:cxnSpLocks/>
            <a:stCxn id="172" idx="3"/>
            <a:endCxn id="98" idx="2"/>
          </p:cNvCxnSpPr>
          <p:nvPr/>
        </p:nvCxnSpPr>
        <p:spPr>
          <a:xfrm>
            <a:off x="2347188" y="2080325"/>
            <a:ext cx="1920005" cy="433422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E4C0F72-7CD2-4DD7-A295-1E14E4CB9748}"/>
              </a:ext>
            </a:extLst>
          </p:cNvPr>
          <p:cNvCxnSpPr>
            <a:cxnSpLocks/>
            <a:stCxn id="172" idx="3"/>
            <a:endCxn id="107" idx="2"/>
          </p:cNvCxnSpPr>
          <p:nvPr/>
        </p:nvCxnSpPr>
        <p:spPr>
          <a:xfrm>
            <a:off x="2347188" y="2080331"/>
            <a:ext cx="1920005" cy="129687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B28024E-882A-42C8-812C-80FA1819132D}"/>
              </a:ext>
            </a:extLst>
          </p:cNvPr>
          <p:cNvCxnSpPr>
            <a:cxnSpLocks/>
            <a:stCxn id="173" idx="3"/>
            <a:endCxn id="59" idx="2"/>
          </p:cNvCxnSpPr>
          <p:nvPr/>
        </p:nvCxnSpPr>
        <p:spPr>
          <a:xfrm flipV="1">
            <a:off x="2347188" y="786839"/>
            <a:ext cx="1920005" cy="2157795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620FA6F-0E3F-45AE-A2D7-65F04A213F33}"/>
              </a:ext>
            </a:extLst>
          </p:cNvPr>
          <p:cNvCxnSpPr>
            <a:cxnSpLocks/>
            <a:stCxn id="173" idx="3"/>
            <a:endCxn id="83" idx="2"/>
          </p:cNvCxnSpPr>
          <p:nvPr/>
        </p:nvCxnSpPr>
        <p:spPr>
          <a:xfrm flipV="1">
            <a:off x="2347188" y="1650291"/>
            <a:ext cx="1920005" cy="1294338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B19E2B4-42A8-48CE-A50E-4129CC2A81D3}"/>
              </a:ext>
            </a:extLst>
          </p:cNvPr>
          <p:cNvCxnSpPr>
            <a:cxnSpLocks/>
            <a:stCxn id="173" idx="3"/>
            <a:endCxn id="98" idx="2"/>
          </p:cNvCxnSpPr>
          <p:nvPr/>
        </p:nvCxnSpPr>
        <p:spPr>
          <a:xfrm flipV="1">
            <a:off x="2347188" y="2513753"/>
            <a:ext cx="1920005" cy="43088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2E2B9F3-2631-43A0-B898-FA97FF151E64}"/>
              </a:ext>
            </a:extLst>
          </p:cNvPr>
          <p:cNvCxnSpPr>
            <a:cxnSpLocks/>
            <a:stCxn id="173" idx="3"/>
            <a:endCxn id="107" idx="2"/>
          </p:cNvCxnSpPr>
          <p:nvPr/>
        </p:nvCxnSpPr>
        <p:spPr>
          <a:xfrm>
            <a:off x="2347188" y="2944628"/>
            <a:ext cx="1920005" cy="43257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50575EA-5A46-4E72-9B74-07D688E6191A}"/>
              </a:ext>
            </a:extLst>
          </p:cNvPr>
          <p:cNvCxnSpPr>
            <a:cxnSpLocks/>
            <a:stCxn id="108" idx="6"/>
          </p:cNvCxnSpPr>
          <p:nvPr/>
        </p:nvCxnSpPr>
        <p:spPr>
          <a:xfrm>
            <a:off x="6421758" y="3377204"/>
            <a:ext cx="1454485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21729974-0F9C-4834-8948-7380FE80A317}"/>
              </a:ext>
            </a:extLst>
          </p:cNvPr>
          <p:cNvCxnSpPr>
            <a:cxnSpLocks/>
            <a:stCxn id="99" idx="6"/>
          </p:cNvCxnSpPr>
          <p:nvPr/>
        </p:nvCxnSpPr>
        <p:spPr>
          <a:xfrm>
            <a:off x="6421758" y="2513747"/>
            <a:ext cx="1454485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6F622A0-0FCA-471B-BA8D-753A7A1AEAD3}"/>
              </a:ext>
            </a:extLst>
          </p:cNvPr>
          <p:cNvCxnSpPr>
            <a:cxnSpLocks/>
            <a:stCxn id="86" idx="6"/>
          </p:cNvCxnSpPr>
          <p:nvPr/>
        </p:nvCxnSpPr>
        <p:spPr>
          <a:xfrm>
            <a:off x="6421758" y="1650290"/>
            <a:ext cx="1454485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C0840B7-1177-49AB-A9C7-CF4ACD7A5FE3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6421758" y="786833"/>
            <a:ext cx="1454485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BD47900-3CEE-401D-8EC4-EABE76647247}"/>
                  </a:ext>
                </a:extLst>
              </p:cNvPr>
              <p:cNvSpPr txBox="1"/>
              <p:nvPr/>
            </p:nvSpPr>
            <p:spPr>
              <a:xfrm>
                <a:off x="6877982" y="527469"/>
                <a:ext cx="331552" cy="207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BD47900-3CEE-401D-8EC4-EABE76647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982" y="527469"/>
                <a:ext cx="331552" cy="207720"/>
              </a:xfrm>
              <a:prstGeom prst="rect">
                <a:avLst/>
              </a:prstGeom>
              <a:blipFill>
                <a:blip r:embed="rId6"/>
                <a:stretch>
                  <a:fillRect l="-1818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82724DF4-83D5-47A7-872F-746EDE06C8D3}"/>
                  </a:ext>
                </a:extLst>
              </p:cNvPr>
              <p:cNvSpPr txBox="1"/>
              <p:nvPr/>
            </p:nvSpPr>
            <p:spPr>
              <a:xfrm>
                <a:off x="6877982" y="1390926"/>
                <a:ext cx="331552" cy="207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82724DF4-83D5-47A7-872F-746EDE06C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982" y="1390926"/>
                <a:ext cx="331552" cy="207720"/>
              </a:xfrm>
              <a:prstGeom prst="rect">
                <a:avLst/>
              </a:prstGeom>
              <a:blipFill>
                <a:blip r:embed="rId7"/>
                <a:stretch>
                  <a:fillRect l="-3636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5373133B-CF5C-4158-965A-25884D5DD02C}"/>
                  </a:ext>
                </a:extLst>
              </p:cNvPr>
              <p:cNvSpPr txBox="1"/>
              <p:nvPr/>
            </p:nvSpPr>
            <p:spPr>
              <a:xfrm>
                <a:off x="6877982" y="2254383"/>
                <a:ext cx="331552" cy="207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5373133B-CF5C-4158-965A-25884D5DD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982" y="2254383"/>
                <a:ext cx="331552" cy="207720"/>
              </a:xfrm>
              <a:prstGeom prst="rect">
                <a:avLst/>
              </a:prstGeom>
              <a:blipFill>
                <a:blip r:embed="rId8"/>
                <a:stretch>
                  <a:fillRect l="-3636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BFEBD4D2-6622-4A0C-845A-3C18F6E4CC87}"/>
                  </a:ext>
                </a:extLst>
              </p:cNvPr>
              <p:cNvSpPr txBox="1"/>
              <p:nvPr/>
            </p:nvSpPr>
            <p:spPr>
              <a:xfrm>
                <a:off x="6877982" y="3117840"/>
                <a:ext cx="331552" cy="207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BFEBD4D2-6622-4A0C-845A-3C18F6E4C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982" y="3117840"/>
                <a:ext cx="331552" cy="207720"/>
              </a:xfrm>
              <a:prstGeom prst="rect">
                <a:avLst/>
              </a:prstGeom>
              <a:blipFill>
                <a:blip r:embed="rId9"/>
                <a:stretch>
                  <a:fillRect l="-1818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Rectangle 170">
            <a:extLst>
              <a:ext uri="{FF2B5EF4-FFF2-40B4-BE49-F238E27FC236}">
                <a16:creationId xmlns:a16="http://schemas.microsoft.com/office/drawing/2014/main" id="{2ABA540A-744F-4452-AE9A-09D49CAD96D4}"/>
              </a:ext>
            </a:extLst>
          </p:cNvPr>
          <p:cNvSpPr/>
          <p:nvPr/>
        </p:nvSpPr>
        <p:spPr>
          <a:xfrm>
            <a:off x="2133770" y="1138410"/>
            <a:ext cx="213412" cy="155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600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AB7BDEC-85BB-4A7C-B5C9-AF37D0672295}"/>
              </a:ext>
            </a:extLst>
          </p:cNvPr>
          <p:cNvSpPr/>
          <p:nvPr/>
        </p:nvSpPr>
        <p:spPr>
          <a:xfrm>
            <a:off x="2133770" y="2002712"/>
            <a:ext cx="213412" cy="155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600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088777C-AB4E-4CE0-8404-1D099A705600}"/>
              </a:ext>
            </a:extLst>
          </p:cNvPr>
          <p:cNvSpPr/>
          <p:nvPr/>
        </p:nvSpPr>
        <p:spPr>
          <a:xfrm>
            <a:off x="2133770" y="2867016"/>
            <a:ext cx="213412" cy="155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600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059C1BA-8C99-4C3D-9CCF-E49F860708B1}"/>
              </a:ext>
            </a:extLst>
          </p:cNvPr>
          <p:cNvCxnSpPr>
            <a:cxnSpLocks/>
            <a:endCxn id="173" idx="3"/>
          </p:cNvCxnSpPr>
          <p:nvPr/>
        </p:nvCxnSpPr>
        <p:spPr>
          <a:xfrm>
            <a:off x="1188861" y="2944634"/>
            <a:ext cx="1158321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3211B97-9666-4279-A108-EFB15741BAA6}"/>
              </a:ext>
            </a:extLst>
          </p:cNvPr>
          <p:cNvCxnSpPr>
            <a:cxnSpLocks/>
            <a:endCxn id="172" idx="3"/>
          </p:cNvCxnSpPr>
          <p:nvPr/>
        </p:nvCxnSpPr>
        <p:spPr>
          <a:xfrm>
            <a:off x="1188861" y="2080330"/>
            <a:ext cx="1158321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8E5CE09-CF0A-45E1-996D-1C1D5F5A2BE8}"/>
              </a:ext>
            </a:extLst>
          </p:cNvPr>
          <p:cNvCxnSpPr>
            <a:cxnSpLocks/>
            <a:endCxn id="171" idx="3"/>
          </p:cNvCxnSpPr>
          <p:nvPr/>
        </p:nvCxnSpPr>
        <p:spPr>
          <a:xfrm>
            <a:off x="1188861" y="1216028"/>
            <a:ext cx="1158321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B8E97EE2-EE92-4743-AD11-44B741985C90}"/>
                  </a:ext>
                </a:extLst>
              </p:cNvPr>
              <p:cNvSpPr txBox="1"/>
              <p:nvPr/>
            </p:nvSpPr>
            <p:spPr>
              <a:xfrm>
                <a:off x="1804959" y="959197"/>
                <a:ext cx="331552" cy="207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B8E97EE2-EE92-4743-AD11-44B741985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959" y="959197"/>
                <a:ext cx="331552" cy="207720"/>
              </a:xfrm>
              <a:prstGeom prst="rect">
                <a:avLst/>
              </a:prstGeom>
              <a:blipFill>
                <a:blip r:embed="rId10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AEAC5461-C8B8-4BFA-A897-78707861C2AF}"/>
                  </a:ext>
                </a:extLst>
              </p:cNvPr>
              <p:cNvSpPr txBox="1"/>
              <p:nvPr/>
            </p:nvSpPr>
            <p:spPr>
              <a:xfrm>
                <a:off x="1804959" y="1822654"/>
                <a:ext cx="331552" cy="207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AEAC5461-C8B8-4BFA-A897-78707861C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959" y="1822654"/>
                <a:ext cx="331552" cy="207720"/>
              </a:xfrm>
              <a:prstGeom prst="rect">
                <a:avLst/>
              </a:prstGeom>
              <a:blipFill>
                <a:blip r:embed="rId11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346F7AC1-E545-4B67-B2EE-E059B54E3B04}"/>
                  </a:ext>
                </a:extLst>
              </p:cNvPr>
              <p:cNvSpPr txBox="1"/>
              <p:nvPr/>
            </p:nvSpPr>
            <p:spPr>
              <a:xfrm>
                <a:off x="1804959" y="2686111"/>
                <a:ext cx="331552" cy="207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346F7AC1-E545-4B67-B2EE-E059B54E3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959" y="2686111"/>
                <a:ext cx="331552" cy="207720"/>
              </a:xfrm>
              <a:prstGeom prst="rect">
                <a:avLst/>
              </a:prstGeom>
              <a:blipFill>
                <a:blip r:embed="rId12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44039F3F-C1B7-403E-B80C-911A1D4FBAD4}"/>
                  </a:ext>
                </a:extLst>
              </p:cNvPr>
              <p:cNvSpPr/>
              <p:nvPr/>
            </p:nvSpPr>
            <p:spPr>
              <a:xfrm>
                <a:off x="2447417" y="933180"/>
                <a:ext cx="392794" cy="2505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44039F3F-C1B7-403E-B80C-911A1D4FB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417" y="933180"/>
                <a:ext cx="392794" cy="250518"/>
              </a:xfrm>
              <a:prstGeom prst="rect">
                <a:avLst/>
              </a:prstGeom>
              <a:blipFill>
                <a:blip r:embed="rId13"/>
                <a:stretch>
                  <a:fillRect l="-3077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D79A6185-2E8F-4525-B54B-C997B3FE1EFA}"/>
                  </a:ext>
                </a:extLst>
              </p:cNvPr>
              <p:cNvSpPr/>
              <p:nvPr/>
            </p:nvSpPr>
            <p:spPr>
              <a:xfrm>
                <a:off x="2904738" y="1229910"/>
                <a:ext cx="392794" cy="2505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D79A6185-2E8F-4525-B54B-C997B3FE1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738" y="1229910"/>
                <a:ext cx="392794" cy="250518"/>
              </a:xfrm>
              <a:prstGeom prst="rect">
                <a:avLst/>
              </a:prstGeom>
              <a:blipFill>
                <a:blip r:embed="rId14"/>
                <a:stretch>
                  <a:fillRect l="-3077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B8064D7B-EF9F-4CE8-BB93-476DD45C156A}"/>
                  </a:ext>
                </a:extLst>
              </p:cNvPr>
              <p:cNvSpPr/>
              <p:nvPr/>
            </p:nvSpPr>
            <p:spPr>
              <a:xfrm>
                <a:off x="3377465" y="1926515"/>
                <a:ext cx="392794" cy="2505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B8064D7B-EF9F-4CE8-BB93-476DD45C15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465" y="1926515"/>
                <a:ext cx="392794" cy="250518"/>
              </a:xfrm>
              <a:prstGeom prst="rect">
                <a:avLst/>
              </a:prstGeom>
              <a:blipFill>
                <a:blip r:embed="rId15"/>
                <a:stretch>
                  <a:fillRect l="-3125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7214ECE1-2FF7-4035-98E2-70C4BEC055D5}"/>
                  </a:ext>
                </a:extLst>
              </p:cNvPr>
              <p:cNvSpPr/>
              <p:nvPr/>
            </p:nvSpPr>
            <p:spPr>
              <a:xfrm>
                <a:off x="3737525" y="2767797"/>
                <a:ext cx="392794" cy="2505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7214ECE1-2FF7-4035-98E2-70C4BEC055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525" y="2767797"/>
                <a:ext cx="392794" cy="250518"/>
              </a:xfrm>
              <a:prstGeom prst="rect">
                <a:avLst/>
              </a:prstGeom>
              <a:blipFill>
                <a:blip r:embed="rId16"/>
                <a:stretch>
                  <a:fillRect l="-3077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FD53103D-D618-45B1-AFC3-486BEAAF7E81}"/>
                  </a:ext>
                </a:extLst>
              </p:cNvPr>
              <p:cNvSpPr/>
              <p:nvPr/>
            </p:nvSpPr>
            <p:spPr>
              <a:xfrm>
                <a:off x="2447417" y="1698206"/>
                <a:ext cx="392794" cy="2505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FD53103D-D618-45B1-AFC3-486BEAAF7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417" y="1698206"/>
                <a:ext cx="392794" cy="250518"/>
              </a:xfrm>
              <a:prstGeom prst="rect">
                <a:avLst/>
              </a:prstGeom>
              <a:blipFill>
                <a:blip r:embed="rId17"/>
                <a:stretch>
                  <a:fillRect l="-3077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42B85704-EAF5-46E0-9265-7F017608FB1F}"/>
                  </a:ext>
                </a:extLst>
              </p:cNvPr>
              <p:cNvSpPr/>
              <p:nvPr/>
            </p:nvSpPr>
            <p:spPr>
              <a:xfrm>
                <a:off x="2904738" y="1776933"/>
                <a:ext cx="392794" cy="2505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42B85704-EAF5-46E0-9265-7F017608F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738" y="1776933"/>
                <a:ext cx="392794" cy="250518"/>
              </a:xfrm>
              <a:prstGeom prst="rect">
                <a:avLst/>
              </a:prstGeom>
              <a:blipFill>
                <a:blip r:embed="rId18"/>
                <a:stretch>
                  <a:fillRect l="-3077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F5C9A702-F27E-426D-97E7-B96E6206EC73}"/>
                  </a:ext>
                </a:extLst>
              </p:cNvPr>
              <p:cNvSpPr/>
              <p:nvPr/>
            </p:nvSpPr>
            <p:spPr>
              <a:xfrm>
                <a:off x="3377465" y="2223584"/>
                <a:ext cx="392794" cy="2505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F5C9A702-F27E-426D-97E7-B96E6206EC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465" y="2223584"/>
                <a:ext cx="392794" cy="250518"/>
              </a:xfrm>
              <a:prstGeom prst="rect">
                <a:avLst/>
              </a:prstGeom>
              <a:blipFill>
                <a:blip r:embed="rId19"/>
                <a:stretch>
                  <a:fillRect l="-3125" r="-1563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EA573D29-03E0-4357-91BF-4A0811AA1890}"/>
                  </a:ext>
                </a:extLst>
              </p:cNvPr>
              <p:cNvSpPr/>
              <p:nvPr/>
            </p:nvSpPr>
            <p:spPr>
              <a:xfrm>
                <a:off x="3737525" y="3026718"/>
                <a:ext cx="392794" cy="2505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EA573D29-03E0-4357-91BF-4A0811AA1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525" y="3026718"/>
                <a:ext cx="392794" cy="250518"/>
              </a:xfrm>
              <a:prstGeom prst="rect">
                <a:avLst/>
              </a:prstGeom>
              <a:blipFill>
                <a:blip r:embed="rId20"/>
                <a:stretch>
                  <a:fillRect l="-3077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6FA662EE-9A4B-443A-AF2F-35EA1ECE768D}"/>
                  </a:ext>
                </a:extLst>
              </p:cNvPr>
              <p:cNvSpPr/>
              <p:nvPr/>
            </p:nvSpPr>
            <p:spPr>
              <a:xfrm>
                <a:off x="3733216" y="3285640"/>
                <a:ext cx="392794" cy="2505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6FA662EE-9A4B-443A-AF2F-35EA1ECE76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216" y="3285640"/>
                <a:ext cx="392794" cy="250518"/>
              </a:xfrm>
              <a:prstGeom prst="rect">
                <a:avLst/>
              </a:prstGeom>
              <a:blipFill>
                <a:blip r:embed="rId21"/>
                <a:stretch>
                  <a:fillRect l="-3077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0594C9EA-D941-4456-B8C8-A6196420A835}"/>
                  </a:ext>
                </a:extLst>
              </p:cNvPr>
              <p:cNvSpPr/>
              <p:nvPr/>
            </p:nvSpPr>
            <p:spPr>
              <a:xfrm>
                <a:off x="3377465" y="2546053"/>
                <a:ext cx="392794" cy="2505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0594C9EA-D941-4456-B8C8-A6196420A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465" y="2546053"/>
                <a:ext cx="392794" cy="250518"/>
              </a:xfrm>
              <a:prstGeom prst="rect">
                <a:avLst/>
              </a:prstGeom>
              <a:blipFill>
                <a:blip r:embed="rId22"/>
                <a:stretch>
                  <a:fillRect l="-3125" r="-1563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39888026-FD79-488C-ABB0-2643BD4854B4}"/>
                  </a:ext>
                </a:extLst>
              </p:cNvPr>
              <p:cNvSpPr/>
              <p:nvPr/>
            </p:nvSpPr>
            <p:spPr>
              <a:xfrm>
                <a:off x="2904738" y="2298556"/>
                <a:ext cx="392794" cy="2505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39888026-FD79-488C-ABB0-2643BD485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738" y="2298556"/>
                <a:ext cx="392794" cy="250518"/>
              </a:xfrm>
              <a:prstGeom prst="rect">
                <a:avLst/>
              </a:prstGeom>
              <a:blipFill>
                <a:blip r:embed="rId23"/>
                <a:stretch>
                  <a:fillRect l="-3077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5F9348A5-49A1-4448-A782-69CABCAE84CB}"/>
                  </a:ext>
                </a:extLst>
              </p:cNvPr>
              <p:cNvSpPr/>
              <p:nvPr/>
            </p:nvSpPr>
            <p:spPr>
              <a:xfrm>
                <a:off x="2453596" y="2427469"/>
                <a:ext cx="392794" cy="2505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5F9348A5-49A1-4448-A782-69CABCAE8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596" y="2427469"/>
                <a:ext cx="392794" cy="250518"/>
              </a:xfrm>
              <a:prstGeom prst="rect">
                <a:avLst/>
              </a:prstGeom>
              <a:blipFill>
                <a:blip r:embed="rId24"/>
                <a:stretch>
                  <a:fillRect l="-3077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1C253E37-7E37-45CA-9971-A2AC4518C586}"/>
              </a:ext>
            </a:extLst>
          </p:cNvPr>
          <p:cNvSpPr/>
          <p:nvPr/>
        </p:nvSpPr>
        <p:spPr>
          <a:xfrm>
            <a:off x="1736069" y="784300"/>
            <a:ext cx="478590" cy="3106511"/>
          </a:xfrm>
          <a:prstGeom prst="roundRect">
            <a:avLst>
              <a:gd name="adj" fmla="val 18259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9C6E6B8B-6E2F-4B18-836F-FE681357D50B}"/>
              </a:ext>
            </a:extLst>
          </p:cNvPr>
          <p:cNvSpPr/>
          <p:nvPr/>
        </p:nvSpPr>
        <p:spPr>
          <a:xfrm>
            <a:off x="2417572" y="802239"/>
            <a:ext cx="1724537" cy="3106511"/>
          </a:xfrm>
          <a:prstGeom prst="roundRect">
            <a:avLst>
              <a:gd name="adj" fmla="val 5621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7BED5A20-1674-4E17-A6F8-1664454B5F9D}"/>
              </a:ext>
            </a:extLst>
          </p:cNvPr>
          <p:cNvSpPr/>
          <p:nvPr/>
        </p:nvSpPr>
        <p:spPr>
          <a:xfrm>
            <a:off x="5047774" y="45244"/>
            <a:ext cx="478590" cy="3863500"/>
          </a:xfrm>
          <a:prstGeom prst="roundRect">
            <a:avLst>
              <a:gd name="adj" fmla="val 19951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E916DBD8-680D-4934-A259-446A471C97EE}"/>
              </a:ext>
            </a:extLst>
          </p:cNvPr>
          <p:cNvSpPr/>
          <p:nvPr/>
        </p:nvSpPr>
        <p:spPr>
          <a:xfrm>
            <a:off x="6810979" y="424750"/>
            <a:ext cx="478590" cy="3481461"/>
          </a:xfrm>
          <a:prstGeom prst="roundRect">
            <a:avLst>
              <a:gd name="adj" fmla="val 18259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0A56FB3-B56D-4804-A82A-7825804BCF0B}"/>
                  </a:ext>
                </a:extLst>
              </p:cNvPr>
              <p:cNvSpPr txBox="1"/>
              <p:nvPr/>
            </p:nvSpPr>
            <p:spPr>
              <a:xfrm>
                <a:off x="1603545" y="3923303"/>
                <a:ext cx="743638" cy="48951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6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Input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br>
                  <a:rPr lang="en-US" sz="16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6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(vector) </a:t>
                </a:r>
                <a:endParaRPr lang="en-US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0A56FB3-B56D-4804-A82A-7825804BC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545" y="3923303"/>
                <a:ext cx="743638" cy="489517"/>
              </a:xfrm>
              <a:prstGeom prst="rect">
                <a:avLst/>
              </a:prstGeom>
              <a:blipFill>
                <a:blip r:embed="rId25"/>
                <a:stretch>
                  <a:fillRect l="-10656" t="-13750" r="-2377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95B645D1-95EC-4148-8654-95900A034EA5}"/>
                  </a:ext>
                </a:extLst>
              </p:cNvPr>
              <p:cNvSpPr txBox="1"/>
              <p:nvPr/>
            </p:nvSpPr>
            <p:spPr>
              <a:xfrm>
                <a:off x="2740222" y="3923303"/>
                <a:ext cx="1079226" cy="48951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6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Weight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br>
                  <a:rPr lang="en-US" sz="16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6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(matrix) </a:t>
                </a:r>
                <a:endParaRPr lang="en-US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95B645D1-95EC-4148-8654-95900A034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222" y="3923303"/>
                <a:ext cx="1079226" cy="489517"/>
              </a:xfrm>
              <a:prstGeom prst="rect">
                <a:avLst/>
              </a:prstGeom>
              <a:blipFill>
                <a:blip r:embed="rId26"/>
                <a:stretch>
                  <a:fillRect l="-2825" t="-137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3CE06F6-5F2C-488C-B383-89AF97F28914}"/>
                  </a:ext>
                </a:extLst>
              </p:cNvPr>
              <p:cNvSpPr txBox="1"/>
              <p:nvPr/>
            </p:nvSpPr>
            <p:spPr>
              <a:xfrm>
                <a:off x="4747456" y="3923303"/>
                <a:ext cx="1079226" cy="48951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6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Bias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6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br>
                  <a:rPr lang="en-US" sz="16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6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(vector)</a:t>
                </a:r>
                <a:endParaRPr lang="en-US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3CE06F6-5F2C-488C-B383-89AF97F28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6" y="3923303"/>
                <a:ext cx="1079226" cy="489517"/>
              </a:xfrm>
              <a:prstGeom prst="rect">
                <a:avLst/>
              </a:prstGeom>
              <a:blipFill>
                <a:blip r:embed="rId27"/>
                <a:stretch>
                  <a:fillRect t="-137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17DEDB4F-BD78-4920-AB82-9759867370AF}"/>
                  </a:ext>
                </a:extLst>
              </p:cNvPr>
              <p:cNvSpPr txBox="1"/>
              <p:nvPr/>
            </p:nvSpPr>
            <p:spPr>
              <a:xfrm>
                <a:off x="6510661" y="3923303"/>
                <a:ext cx="1079226" cy="48951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6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br>
                  <a:rPr lang="en-US" sz="16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6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(vector)</a:t>
                </a:r>
                <a:endParaRPr lang="en-US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17DEDB4F-BD78-4920-AB82-975986737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661" y="3923303"/>
                <a:ext cx="1079226" cy="489517"/>
              </a:xfrm>
              <a:prstGeom prst="rect">
                <a:avLst/>
              </a:prstGeom>
              <a:blipFill>
                <a:blip r:embed="rId28"/>
                <a:stretch>
                  <a:fillRect t="-137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2" name="TextBox 221">
            <a:extLst>
              <a:ext uri="{FF2B5EF4-FFF2-40B4-BE49-F238E27FC236}">
                <a16:creationId xmlns:a16="http://schemas.microsoft.com/office/drawing/2014/main" id="{7133729E-9514-401B-8AE5-39DF609AA944}"/>
              </a:ext>
            </a:extLst>
          </p:cNvPr>
          <p:cNvSpPr txBox="1"/>
          <p:nvPr/>
        </p:nvSpPr>
        <p:spPr>
          <a:xfrm>
            <a:off x="2369684" y="5014297"/>
            <a:ext cx="331552" cy="2077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∙</a:t>
            </a:r>
            <a:endParaRPr lang="en-US" sz="24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CCE26EC-14A9-45CC-81FC-12D2102B50E2}"/>
              </a:ext>
            </a:extLst>
          </p:cNvPr>
          <p:cNvSpPr txBox="1"/>
          <p:nvPr/>
        </p:nvSpPr>
        <p:spPr>
          <a:xfrm>
            <a:off x="4128657" y="5014297"/>
            <a:ext cx="331552" cy="2077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endParaRPr lang="en-US" sz="24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CD653B03-B420-4128-89FF-4F0FE2439770}"/>
              </a:ext>
            </a:extLst>
          </p:cNvPr>
          <p:cNvSpPr txBox="1"/>
          <p:nvPr/>
        </p:nvSpPr>
        <p:spPr>
          <a:xfrm>
            <a:off x="6002896" y="5014297"/>
            <a:ext cx="331552" cy="2077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endParaRPr lang="en-US" sz="24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5CF37C5D-153B-42A2-9F0D-A43CAC7ABA95}"/>
              </a:ext>
            </a:extLst>
          </p:cNvPr>
          <p:cNvCxnSpPr>
            <a:cxnSpLocks/>
            <a:stCxn id="214" idx="2"/>
          </p:cNvCxnSpPr>
          <p:nvPr/>
        </p:nvCxnSpPr>
        <p:spPr>
          <a:xfrm>
            <a:off x="1975364" y="4412820"/>
            <a:ext cx="2" cy="546093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6E7DF758-16F3-47E3-902F-5F4DBA94ABF3}"/>
              </a:ext>
            </a:extLst>
          </p:cNvPr>
          <p:cNvCxnSpPr>
            <a:cxnSpLocks/>
            <a:stCxn id="215" idx="2"/>
          </p:cNvCxnSpPr>
          <p:nvPr/>
        </p:nvCxnSpPr>
        <p:spPr>
          <a:xfrm>
            <a:off x="3279837" y="4412818"/>
            <a:ext cx="5" cy="108326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3107D5E0-FB26-4A93-A77F-DA6B009521A5}"/>
              </a:ext>
            </a:extLst>
          </p:cNvPr>
          <p:cNvCxnSpPr>
            <a:cxnSpLocks/>
            <a:stCxn id="216" idx="2"/>
          </p:cNvCxnSpPr>
          <p:nvPr/>
        </p:nvCxnSpPr>
        <p:spPr>
          <a:xfrm>
            <a:off x="5287069" y="4412818"/>
            <a:ext cx="0" cy="546096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65A8E11A-7DDC-4548-A76D-BC73EE890B19}"/>
              </a:ext>
            </a:extLst>
          </p:cNvPr>
          <p:cNvCxnSpPr>
            <a:cxnSpLocks/>
            <a:stCxn id="217" idx="2"/>
          </p:cNvCxnSpPr>
          <p:nvPr/>
        </p:nvCxnSpPr>
        <p:spPr>
          <a:xfrm>
            <a:off x="7050274" y="4412818"/>
            <a:ext cx="2" cy="546096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861F87D-9262-49DE-AEAF-704C67F3DE4F}"/>
              </a:ext>
            </a:extLst>
          </p:cNvPr>
          <p:cNvGrpSpPr/>
          <p:nvPr/>
        </p:nvGrpSpPr>
        <p:grpSpPr>
          <a:xfrm>
            <a:off x="2771997" y="4560164"/>
            <a:ext cx="231578" cy="661855"/>
            <a:chOff x="2778322" y="4892372"/>
            <a:chExt cx="231578" cy="661855"/>
          </a:xfrm>
          <a:solidFill>
            <a:schemeClr val="tx2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D5BEAA8-1FF1-42C5-B329-A43DEDD7606A}"/>
                </a:ext>
              </a:extLst>
            </p:cNvPr>
            <p:cNvSpPr/>
            <p:nvPr/>
          </p:nvSpPr>
          <p:spPr>
            <a:xfrm>
              <a:off x="2778322" y="4892372"/>
              <a:ext cx="231578" cy="20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F6F60532-5864-44C0-B21A-88DB4B84C6ED}"/>
                </a:ext>
              </a:extLst>
            </p:cNvPr>
            <p:cNvSpPr/>
            <p:nvPr/>
          </p:nvSpPr>
          <p:spPr>
            <a:xfrm>
              <a:off x="2778322" y="5121511"/>
              <a:ext cx="231578" cy="20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A2C3302-3023-4ED9-8896-6FEFEA03B074}"/>
                </a:ext>
              </a:extLst>
            </p:cNvPr>
            <p:cNvSpPr/>
            <p:nvPr/>
          </p:nvSpPr>
          <p:spPr>
            <a:xfrm>
              <a:off x="2778322" y="5350650"/>
              <a:ext cx="231578" cy="20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9395BFB-A2E0-4763-8468-C1E8E01FA6C6}"/>
              </a:ext>
            </a:extLst>
          </p:cNvPr>
          <p:cNvGrpSpPr/>
          <p:nvPr/>
        </p:nvGrpSpPr>
        <p:grpSpPr>
          <a:xfrm>
            <a:off x="3033995" y="4560164"/>
            <a:ext cx="231578" cy="661855"/>
            <a:chOff x="2778322" y="4892372"/>
            <a:chExt cx="231578" cy="661855"/>
          </a:xfrm>
          <a:solidFill>
            <a:schemeClr val="accent3"/>
          </a:solidFill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CA2D9D7-DB60-43F6-BFFA-96A6ADA869E7}"/>
                </a:ext>
              </a:extLst>
            </p:cNvPr>
            <p:cNvSpPr/>
            <p:nvPr/>
          </p:nvSpPr>
          <p:spPr>
            <a:xfrm>
              <a:off x="2778322" y="4892372"/>
              <a:ext cx="231578" cy="20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C19C4CF-9A22-476C-8D69-8B29859DFE85}"/>
                </a:ext>
              </a:extLst>
            </p:cNvPr>
            <p:cNvSpPr/>
            <p:nvPr/>
          </p:nvSpPr>
          <p:spPr>
            <a:xfrm>
              <a:off x="2778322" y="5121511"/>
              <a:ext cx="231578" cy="20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E8E8C5D-6496-4141-BE87-BC18E61C2DFB}"/>
                </a:ext>
              </a:extLst>
            </p:cNvPr>
            <p:cNvSpPr/>
            <p:nvPr/>
          </p:nvSpPr>
          <p:spPr>
            <a:xfrm>
              <a:off x="2778322" y="5350650"/>
              <a:ext cx="231578" cy="20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781B7DE-9CEF-4798-8B5B-64B31348499C}"/>
              </a:ext>
            </a:extLst>
          </p:cNvPr>
          <p:cNvGrpSpPr/>
          <p:nvPr/>
        </p:nvGrpSpPr>
        <p:grpSpPr>
          <a:xfrm>
            <a:off x="3295993" y="4560164"/>
            <a:ext cx="231578" cy="661855"/>
            <a:chOff x="2778322" y="4892372"/>
            <a:chExt cx="231578" cy="661855"/>
          </a:xfrm>
          <a:solidFill>
            <a:schemeClr val="accent6"/>
          </a:solidFill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1FEBA2C-7B2C-4E72-A4DC-B2E5CE45F5F6}"/>
                </a:ext>
              </a:extLst>
            </p:cNvPr>
            <p:cNvSpPr/>
            <p:nvPr/>
          </p:nvSpPr>
          <p:spPr>
            <a:xfrm>
              <a:off x="2778322" y="4892372"/>
              <a:ext cx="231578" cy="20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E72FA5C-AE6F-4955-AC21-C078639CFF24}"/>
                </a:ext>
              </a:extLst>
            </p:cNvPr>
            <p:cNvSpPr/>
            <p:nvPr/>
          </p:nvSpPr>
          <p:spPr>
            <a:xfrm>
              <a:off x="2778322" y="5121511"/>
              <a:ext cx="231578" cy="20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D4546D3-BD83-4B84-83E0-F48B9944E9B9}"/>
                </a:ext>
              </a:extLst>
            </p:cNvPr>
            <p:cNvSpPr/>
            <p:nvPr/>
          </p:nvSpPr>
          <p:spPr>
            <a:xfrm>
              <a:off x="2778322" y="5350650"/>
              <a:ext cx="231578" cy="20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6F7075C6-1A02-4FB4-90B4-71E95F11A609}"/>
              </a:ext>
            </a:extLst>
          </p:cNvPr>
          <p:cNvGrpSpPr/>
          <p:nvPr/>
        </p:nvGrpSpPr>
        <p:grpSpPr>
          <a:xfrm>
            <a:off x="3557991" y="4560164"/>
            <a:ext cx="231578" cy="661855"/>
            <a:chOff x="2778322" y="4892372"/>
            <a:chExt cx="231578" cy="661855"/>
          </a:xfrm>
          <a:solidFill>
            <a:schemeClr val="accent4"/>
          </a:solidFill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67141A5-A378-47C0-AA91-515DBD176362}"/>
                </a:ext>
              </a:extLst>
            </p:cNvPr>
            <p:cNvSpPr/>
            <p:nvPr/>
          </p:nvSpPr>
          <p:spPr>
            <a:xfrm>
              <a:off x="2778322" y="4892372"/>
              <a:ext cx="231578" cy="20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D3193E04-1A87-485B-AEAB-B9DFD10F63D7}"/>
                </a:ext>
              </a:extLst>
            </p:cNvPr>
            <p:cNvSpPr/>
            <p:nvPr/>
          </p:nvSpPr>
          <p:spPr>
            <a:xfrm>
              <a:off x="2778322" y="5121511"/>
              <a:ext cx="231578" cy="20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E7DF5C7-2717-48CE-A8EA-AFBCA9868252}"/>
                </a:ext>
              </a:extLst>
            </p:cNvPr>
            <p:cNvSpPr/>
            <p:nvPr/>
          </p:nvSpPr>
          <p:spPr>
            <a:xfrm>
              <a:off x="2778322" y="5350650"/>
              <a:ext cx="231578" cy="20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</p:grp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B6BA173-8050-4F36-B661-E411081048CC}"/>
              </a:ext>
            </a:extLst>
          </p:cNvPr>
          <p:cNvSpPr/>
          <p:nvPr/>
        </p:nvSpPr>
        <p:spPr>
          <a:xfrm>
            <a:off x="4779894" y="5018442"/>
            <a:ext cx="231578" cy="203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C52AA85B-B526-41C4-8112-83E6BCEBDF86}"/>
              </a:ext>
            </a:extLst>
          </p:cNvPr>
          <p:cNvSpPr/>
          <p:nvPr/>
        </p:nvSpPr>
        <p:spPr>
          <a:xfrm>
            <a:off x="5041892" y="5018442"/>
            <a:ext cx="231578" cy="2035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00BB21C-EA74-496A-AB64-18C409975F69}"/>
              </a:ext>
            </a:extLst>
          </p:cNvPr>
          <p:cNvSpPr/>
          <p:nvPr/>
        </p:nvSpPr>
        <p:spPr>
          <a:xfrm>
            <a:off x="5303890" y="5018442"/>
            <a:ext cx="231578" cy="2035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5D78E68-9CBD-49D2-AF23-4052E1C43555}"/>
              </a:ext>
            </a:extLst>
          </p:cNvPr>
          <p:cNvSpPr/>
          <p:nvPr/>
        </p:nvSpPr>
        <p:spPr>
          <a:xfrm>
            <a:off x="5565888" y="5018442"/>
            <a:ext cx="231578" cy="2035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1DF8B8B-9E20-404C-B13F-7603C1507159}"/>
              </a:ext>
            </a:extLst>
          </p:cNvPr>
          <p:cNvGrpSpPr/>
          <p:nvPr/>
        </p:nvGrpSpPr>
        <p:grpSpPr>
          <a:xfrm>
            <a:off x="6539878" y="5018442"/>
            <a:ext cx="1017572" cy="203577"/>
            <a:chOff x="-211495" y="4242895"/>
            <a:chExt cx="1017572" cy="203577"/>
          </a:xfrm>
          <a:solidFill>
            <a:schemeClr val="accent1"/>
          </a:solidFill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327FC87-57CC-4A26-93BD-A0C532A4EE6D}"/>
                </a:ext>
              </a:extLst>
            </p:cNvPr>
            <p:cNvSpPr/>
            <p:nvPr/>
          </p:nvSpPr>
          <p:spPr>
            <a:xfrm>
              <a:off x="-211495" y="4242895"/>
              <a:ext cx="231578" cy="20357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8268415-B8D5-488F-A80A-831871C37F3F}"/>
                </a:ext>
              </a:extLst>
            </p:cNvPr>
            <p:cNvSpPr/>
            <p:nvPr/>
          </p:nvSpPr>
          <p:spPr>
            <a:xfrm>
              <a:off x="50503" y="4242895"/>
              <a:ext cx="231578" cy="2035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B9CC4D0D-78F9-417A-A7CD-5EC20C4DDA07}"/>
                </a:ext>
              </a:extLst>
            </p:cNvPr>
            <p:cNvSpPr/>
            <p:nvPr/>
          </p:nvSpPr>
          <p:spPr>
            <a:xfrm>
              <a:off x="312501" y="4242895"/>
              <a:ext cx="231578" cy="2035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A168322B-26A8-4E12-9C5D-EC4C76861B9A}"/>
                </a:ext>
              </a:extLst>
            </p:cNvPr>
            <p:cNvSpPr/>
            <p:nvPr/>
          </p:nvSpPr>
          <p:spPr>
            <a:xfrm>
              <a:off x="574499" y="4242895"/>
              <a:ext cx="231578" cy="2035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90E9BE91-F63C-487E-B40A-3CC0870051C5}"/>
              </a:ext>
            </a:extLst>
          </p:cNvPr>
          <p:cNvGrpSpPr/>
          <p:nvPr/>
        </p:nvGrpSpPr>
        <p:grpSpPr>
          <a:xfrm>
            <a:off x="1587868" y="5018442"/>
            <a:ext cx="755574" cy="203577"/>
            <a:chOff x="-211495" y="4242895"/>
            <a:chExt cx="755574" cy="203577"/>
          </a:xfrm>
          <a:solidFill>
            <a:schemeClr val="accent1"/>
          </a:solidFill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C09BD3DA-F22B-485E-8032-BBB084941A4E}"/>
                </a:ext>
              </a:extLst>
            </p:cNvPr>
            <p:cNvSpPr/>
            <p:nvPr/>
          </p:nvSpPr>
          <p:spPr>
            <a:xfrm>
              <a:off x="-211495" y="4242895"/>
              <a:ext cx="231578" cy="20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592449F7-B1B6-43BB-A17C-98491E6C89A0}"/>
                </a:ext>
              </a:extLst>
            </p:cNvPr>
            <p:cNvSpPr/>
            <p:nvPr/>
          </p:nvSpPr>
          <p:spPr>
            <a:xfrm>
              <a:off x="50503" y="4242895"/>
              <a:ext cx="231578" cy="20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E164892D-10AD-4007-98DD-5C39EE77D122}"/>
                </a:ext>
              </a:extLst>
            </p:cNvPr>
            <p:cNvSpPr/>
            <p:nvPr/>
          </p:nvSpPr>
          <p:spPr>
            <a:xfrm>
              <a:off x="312501" y="4242895"/>
              <a:ext cx="231578" cy="20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</p:grpSp>
      <p:sp>
        <p:nvSpPr>
          <p:cNvPr id="248" name="Rectangle: Rounded Corners 247">
            <a:extLst>
              <a:ext uri="{FF2B5EF4-FFF2-40B4-BE49-F238E27FC236}">
                <a16:creationId xmlns:a16="http://schemas.microsoft.com/office/drawing/2014/main" id="{7A2EC1EB-26BF-43AE-BE40-CA3BB715FACA}"/>
              </a:ext>
            </a:extLst>
          </p:cNvPr>
          <p:cNvSpPr/>
          <p:nvPr/>
        </p:nvSpPr>
        <p:spPr>
          <a:xfrm rot="16200000">
            <a:off x="-776509" y="1887847"/>
            <a:ext cx="3006516" cy="413849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Earlier layer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ABC0E456-C8CF-4C1F-B414-A4A8C8647844}"/>
              </a:ext>
            </a:extLst>
          </p:cNvPr>
          <p:cNvSpPr/>
          <p:nvPr/>
        </p:nvSpPr>
        <p:spPr>
          <a:xfrm rot="16200000">
            <a:off x="6883954" y="1887847"/>
            <a:ext cx="3006516" cy="413849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Later layer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Props1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6.xml><?xml version="1.0" encoding="utf-8"?>
<ds:datastoreItem xmlns:ds="http://schemas.openxmlformats.org/officeDocument/2006/customXml" ds:itemID="{20D4A66B-DEAE-463E-8C8B-FF06495953F4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71c5aaf6-e6ce-465b-b873-5148d2a4c105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62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190</cp:revision>
  <dcterms:created xsi:type="dcterms:W3CDTF">2019-06-25T08:22:25Z</dcterms:created>
  <dcterms:modified xsi:type="dcterms:W3CDTF">2021-09-23T09:46:13Z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