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2378075"/>
  <p:notesSz cx="6858000" cy="9144000"/>
  <p:defaultTextStyle>
    <a:defPPr>
      <a:defRPr lang="en-US"/>
    </a:defPPr>
    <a:lvl1pPr marL="0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37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74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312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49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873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6247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621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4996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7FC8EA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300" d="100"/>
          <a:sy n="300" d="100"/>
        </p:scale>
        <p:origin x="25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5781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156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5734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43124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28904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4685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046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624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" y="16649"/>
            <a:ext cx="479775" cy="3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" y="15749"/>
            <a:ext cx="476987" cy="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30"/>
            <a:ext cx="249264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8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7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3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1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3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9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68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1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402EB7-E500-4F07-8D85-C5B9F43DB67C}"/>
              </a:ext>
            </a:extLst>
          </p:cNvPr>
          <p:cNvSpPr/>
          <p:nvPr/>
        </p:nvSpPr>
        <p:spPr>
          <a:xfrm>
            <a:off x="152400" y="548909"/>
            <a:ext cx="2446020" cy="1752649"/>
          </a:xfrm>
          <a:custGeom>
            <a:avLst/>
            <a:gdLst>
              <a:gd name="connsiteX0" fmla="*/ 0 w 2446020"/>
              <a:gd name="connsiteY0" fmla="*/ 769669 h 1752649"/>
              <a:gd name="connsiteX1" fmla="*/ 426720 w 2446020"/>
              <a:gd name="connsiteY1" fmla="*/ 49 h 1752649"/>
              <a:gd name="connsiteX2" fmla="*/ 1005840 w 2446020"/>
              <a:gd name="connsiteY2" fmla="*/ 800149 h 1752649"/>
              <a:gd name="connsiteX3" fmla="*/ 1844040 w 2446020"/>
              <a:gd name="connsiteY3" fmla="*/ 510589 h 1752649"/>
              <a:gd name="connsiteX4" fmla="*/ 2446020 w 2446020"/>
              <a:gd name="connsiteY4" fmla="*/ 1752649 h 175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020" h="1752649">
                <a:moveTo>
                  <a:pt x="0" y="769669"/>
                </a:moveTo>
                <a:cubicBezTo>
                  <a:pt x="129540" y="382319"/>
                  <a:pt x="259080" y="-5031"/>
                  <a:pt x="426720" y="49"/>
                </a:cubicBezTo>
                <a:cubicBezTo>
                  <a:pt x="594360" y="5129"/>
                  <a:pt x="769620" y="715059"/>
                  <a:pt x="1005840" y="800149"/>
                </a:cubicBezTo>
                <a:cubicBezTo>
                  <a:pt x="1242060" y="885239"/>
                  <a:pt x="1604010" y="351839"/>
                  <a:pt x="1844040" y="510589"/>
                </a:cubicBezTo>
                <a:cubicBezTo>
                  <a:pt x="2084070" y="669339"/>
                  <a:pt x="2265045" y="1210994"/>
                  <a:pt x="2446020" y="1752649"/>
                </a:cubicBezTo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278482" y="2108085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rot="16200000">
            <a:off x="23437" y="1853038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42973E1-ED42-4D68-A16D-C72199CF851C}"/>
              </a:ext>
            </a:extLst>
          </p:cNvPr>
          <p:cNvSpPr/>
          <p:nvPr/>
        </p:nvSpPr>
        <p:spPr>
          <a:xfrm>
            <a:off x="109019" y="1246805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7FF897-FD12-4333-ADD4-A911FFD6DCFB}"/>
              </a:ext>
            </a:extLst>
          </p:cNvPr>
          <p:cNvSpPr/>
          <p:nvPr/>
        </p:nvSpPr>
        <p:spPr>
          <a:xfrm>
            <a:off x="267958" y="784748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369C08-20B6-4114-B800-854436BA22E0}"/>
              </a:ext>
            </a:extLst>
          </p:cNvPr>
          <p:cNvSpPr/>
          <p:nvPr/>
        </p:nvSpPr>
        <p:spPr>
          <a:xfrm>
            <a:off x="727146" y="67741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7D4E3D-76A8-4BF1-8AF5-CE25950641AD}"/>
              </a:ext>
            </a:extLst>
          </p:cNvPr>
          <p:cNvSpPr/>
          <p:nvPr/>
        </p:nvSpPr>
        <p:spPr>
          <a:xfrm>
            <a:off x="755718" y="84386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29223C-0E60-4A6C-8FAA-254C308D8225}"/>
              </a:ext>
            </a:extLst>
          </p:cNvPr>
          <p:cNvSpPr/>
          <p:nvPr/>
        </p:nvSpPr>
        <p:spPr>
          <a:xfrm>
            <a:off x="1408478" y="113665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EE2F81-0DAD-4DC9-9156-E3798E0C2F80}"/>
              </a:ext>
            </a:extLst>
          </p:cNvPr>
          <p:cNvSpPr/>
          <p:nvPr/>
        </p:nvSpPr>
        <p:spPr>
          <a:xfrm>
            <a:off x="1905993" y="99192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F6397F-F4F0-44BD-A355-21E4A4EA765F}"/>
              </a:ext>
            </a:extLst>
          </p:cNvPr>
          <p:cNvSpPr/>
          <p:nvPr/>
        </p:nvSpPr>
        <p:spPr>
          <a:xfrm>
            <a:off x="2301280" y="1572943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692FC-1F31-4262-8FCA-78025B0EF7ED}"/>
              </a:ext>
            </a:extLst>
          </p:cNvPr>
          <p:cNvSpPr/>
          <p:nvPr/>
        </p:nvSpPr>
        <p:spPr>
          <a:xfrm>
            <a:off x="508992" y="50553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8D6E41-494A-4940-8B9E-F2AD0DBA55EF}"/>
              </a:ext>
            </a:extLst>
          </p:cNvPr>
          <p:cNvSpPr/>
          <p:nvPr/>
        </p:nvSpPr>
        <p:spPr>
          <a:xfrm>
            <a:off x="1510609" y="118784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B26908-9AA5-41EB-BB85-5C9191ED8443}"/>
              </a:ext>
            </a:extLst>
          </p:cNvPr>
          <p:cNvSpPr/>
          <p:nvPr/>
        </p:nvSpPr>
        <p:spPr>
          <a:xfrm>
            <a:off x="1028105" y="1241156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198</cp:revision>
  <dcterms:created xsi:type="dcterms:W3CDTF">2019-06-25T08:22:25Z</dcterms:created>
  <dcterms:modified xsi:type="dcterms:W3CDTF">2021-03-07T16:37:14Z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