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743200" cy="2378075"/>
  <p:notesSz cx="6858000" cy="9144000"/>
  <p:defaultTextStyle>
    <a:defPPr>
      <a:defRPr lang="en-US"/>
    </a:defPPr>
    <a:lvl1pPr marL="0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1pPr>
    <a:lvl2pPr marL="514374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2pPr>
    <a:lvl3pPr marL="1028749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3pPr>
    <a:lvl4pPr marL="1543124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4pPr>
    <a:lvl5pPr marL="2057499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5pPr>
    <a:lvl6pPr marL="2571873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6pPr>
    <a:lvl7pPr marL="3086247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7pPr>
    <a:lvl8pPr marL="3600621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8pPr>
    <a:lvl9pPr marL="4114996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7FC8EA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 varScale="1">
        <p:scale>
          <a:sx n="289" d="100"/>
          <a:sy n="289" d="100"/>
        </p:scale>
        <p:origin x="261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9413" y="1143000"/>
            <a:ext cx="355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5781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1562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57342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43124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28904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4685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0467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6247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80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832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984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416120"/>
            <a:ext cx="2507760" cy="915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414789"/>
            <a:ext cx="2492640" cy="7290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6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5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4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" y="16649"/>
            <a:ext cx="479775" cy="3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416120"/>
            <a:ext cx="2507760" cy="915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414789"/>
            <a:ext cx="2492640" cy="7290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6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5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4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" y="15749"/>
            <a:ext cx="476987" cy="3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24926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9" y="2149420"/>
            <a:ext cx="302746" cy="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24926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30"/>
            <a:ext cx="2492640" cy="8139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80" y="499340"/>
            <a:ext cx="24926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5280" y="497669"/>
            <a:ext cx="249264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25280" y="497669"/>
            <a:ext cx="249264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12031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499340"/>
            <a:ext cx="12031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499340"/>
            <a:ext cx="12031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5280" y="499340"/>
            <a:ext cx="120312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777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57" y="499340"/>
            <a:ext cx="777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0" y="499340"/>
            <a:ext cx="777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25194" y="499340"/>
            <a:ext cx="777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839728" y="499340"/>
            <a:ext cx="777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82163" y="499340"/>
            <a:ext cx="777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79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34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1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3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0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0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9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68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4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6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6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5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5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1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03734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914304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03734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914304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5" y="939376"/>
            <a:ext cx="769693" cy="4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5" y="939376"/>
            <a:ext cx="769693" cy="4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03734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914304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9" y="2149420"/>
            <a:ext cx="302746" cy="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/>
              <p:nvPr/>
            </p:nvSpPr>
            <p:spPr>
              <a:xfrm>
                <a:off x="713562" y="2160653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2" y="2160653"/>
                <a:ext cx="267425" cy="207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7B99970-4CFC-489B-89FA-1CA5D6F289E0}"/>
              </a:ext>
            </a:extLst>
          </p:cNvPr>
          <p:cNvCxnSpPr>
            <a:cxnSpLocks/>
          </p:cNvCxnSpPr>
          <p:nvPr/>
        </p:nvCxnSpPr>
        <p:spPr>
          <a:xfrm>
            <a:off x="278482" y="2108085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/>
              <p:nvPr/>
            </p:nvSpPr>
            <p:spPr>
              <a:xfrm>
                <a:off x="-16514" y="1494131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14" y="1494131"/>
                <a:ext cx="267425" cy="207720"/>
              </a:xfrm>
              <a:prstGeom prst="rect">
                <a:avLst/>
              </a:prstGeom>
              <a:blipFill>
                <a:blip r:embed="rId3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BF4130-1B07-475D-841F-DBE26D003B50}"/>
              </a:ext>
            </a:extLst>
          </p:cNvPr>
          <p:cNvCxnSpPr>
            <a:cxnSpLocks/>
          </p:cNvCxnSpPr>
          <p:nvPr/>
        </p:nvCxnSpPr>
        <p:spPr>
          <a:xfrm rot="16200000">
            <a:off x="23437" y="1853038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742973E1-ED42-4D68-A16D-C72199CF851C}"/>
              </a:ext>
            </a:extLst>
          </p:cNvPr>
          <p:cNvSpPr/>
          <p:nvPr/>
        </p:nvSpPr>
        <p:spPr>
          <a:xfrm>
            <a:off x="109019" y="1246805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7FF897-FD12-4333-ADD4-A911FFD6DCFB}"/>
              </a:ext>
            </a:extLst>
          </p:cNvPr>
          <p:cNvSpPr/>
          <p:nvPr/>
        </p:nvSpPr>
        <p:spPr>
          <a:xfrm>
            <a:off x="267958" y="784748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369C08-20B6-4114-B800-854436BA22E0}"/>
              </a:ext>
            </a:extLst>
          </p:cNvPr>
          <p:cNvSpPr/>
          <p:nvPr/>
        </p:nvSpPr>
        <p:spPr>
          <a:xfrm>
            <a:off x="727146" y="677412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7D4E3D-76A8-4BF1-8AF5-CE25950641AD}"/>
              </a:ext>
            </a:extLst>
          </p:cNvPr>
          <p:cNvSpPr/>
          <p:nvPr/>
        </p:nvSpPr>
        <p:spPr>
          <a:xfrm>
            <a:off x="755718" y="84386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29223C-0E60-4A6C-8FAA-254C308D8225}"/>
              </a:ext>
            </a:extLst>
          </p:cNvPr>
          <p:cNvSpPr/>
          <p:nvPr/>
        </p:nvSpPr>
        <p:spPr>
          <a:xfrm>
            <a:off x="1408478" y="113665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EE2F81-0DAD-4DC9-9156-E3798E0C2F80}"/>
              </a:ext>
            </a:extLst>
          </p:cNvPr>
          <p:cNvSpPr/>
          <p:nvPr/>
        </p:nvSpPr>
        <p:spPr>
          <a:xfrm>
            <a:off x="1905993" y="99192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F6397F-F4F0-44BD-A355-21E4A4EA765F}"/>
              </a:ext>
            </a:extLst>
          </p:cNvPr>
          <p:cNvSpPr/>
          <p:nvPr/>
        </p:nvSpPr>
        <p:spPr>
          <a:xfrm>
            <a:off x="2301280" y="1572943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692FC-1F31-4262-8FCA-78025B0EF7ED}"/>
              </a:ext>
            </a:extLst>
          </p:cNvPr>
          <p:cNvSpPr/>
          <p:nvPr/>
        </p:nvSpPr>
        <p:spPr>
          <a:xfrm>
            <a:off x="508992" y="505532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8D6E41-494A-4940-8B9E-F2AD0DBA55EF}"/>
              </a:ext>
            </a:extLst>
          </p:cNvPr>
          <p:cNvSpPr/>
          <p:nvPr/>
        </p:nvSpPr>
        <p:spPr>
          <a:xfrm>
            <a:off x="1510609" y="118784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B26908-9AA5-41EB-BB85-5C9191ED8443}"/>
              </a:ext>
            </a:extLst>
          </p:cNvPr>
          <p:cNvSpPr/>
          <p:nvPr/>
        </p:nvSpPr>
        <p:spPr>
          <a:xfrm>
            <a:off x="1028105" y="1241156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A428E3-C0AD-4E7B-8636-FC116A83BD70}"/>
              </a:ext>
            </a:extLst>
          </p:cNvPr>
          <p:cNvSpPr/>
          <p:nvPr/>
        </p:nvSpPr>
        <p:spPr>
          <a:xfrm>
            <a:off x="168156" y="294962"/>
            <a:ext cx="2365494" cy="2006913"/>
          </a:xfrm>
          <a:custGeom>
            <a:avLst/>
            <a:gdLst>
              <a:gd name="connsiteX0" fmla="*/ 3294 w 2365494"/>
              <a:gd name="connsiteY0" fmla="*/ 1006788 h 2006913"/>
              <a:gd name="connsiteX1" fmla="*/ 35044 w 2365494"/>
              <a:gd name="connsiteY1" fmla="*/ 313 h 2006913"/>
              <a:gd name="connsiteX2" fmla="*/ 254119 w 2365494"/>
              <a:gd name="connsiteY2" fmla="*/ 889313 h 2006913"/>
              <a:gd name="connsiteX3" fmla="*/ 495419 w 2365494"/>
              <a:gd name="connsiteY3" fmla="*/ 25713 h 2006913"/>
              <a:gd name="connsiteX4" fmla="*/ 806569 w 2365494"/>
              <a:gd name="connsiteY4" fmla="*/ 1403663 h 2006913"/>
              <a:gd name="connsiteX5" fmla="*/ 933569 w 2365494"/>
              <a:gd name="connsiteY5" fmla="*/ 851213 h 2006913"/>
              <a:gd name="connsiteX6" fmla="*/ 1686044 w 2365494"/>
              <a:gd name="connsiteY6" fmla="*/ 1041713 h 2006913"/>
              <a:gd name="connsiteX7" fmla="*/ 1901944 w 2365494"/>
              <a:gd name="connsiteY7" fmla="*/ 444813 h 2006913"/>
              <a:gd name="connsiteX8" fmla="*/ 2365494 w 2365494"/>
              <a:gd name="connsiteY8" fmla="*/ 2006913 h 2006913"/>
              <a:gd name="connsiteX0" fmla="*/ 3294 w 2365494"/>
              <a:gd name="connsiteY0" fmla="*/ 1006788 h 2006913"/>
              <a:gd name="connsiteX1" fmla="*/ 35044 w 2365494"/>
              <a:gd name="connsiteY1" fmla="*/ 313 h 2006913"/>
              <a:gd name="connsiteX2" fmla="*/ 254119 w 2365494"/>
              <a:gd name="connsiteY2" fmla="*/ 889313 h 2006913"/>
              <a:gd name="connsiteX3" fmla="*/ 495419 w 2365494"/>
              <a:gd name="connsiteY3" fmla="*/ 25713 h 2006913"/>
              <a:gd name="connsiteX4" fmla="*/ 806569 w 2365494"/>
              <a:gd name="connsiteY4" fmla="*/ 1403663 h 2006913"/>
              <a:gd name="connsiteX5" fmla="*/ 1009769 w 2365494"/>
              <a:gd name="connsiteY5" fmla="*/ 810731 h 2006913"/>
              <a:gd name="connsiteX6" fmla="*/ 1686044 w 2365494"/>
              <a:gd name="connsiteY6" fmla="*/ 1041713 h 2006913"/>
              <a:gd name="connsiteX7" fmla="*/ 1901944 w 2365494"/>
              <a:gd name="connsiteY7" fmla="*/ 444813 h 2006913"/>
              <a:gd name="connsiteX8" fmla="*/ 2365494 w 2365494"/>
              <a:gd name="connsiteY8" fmla="*/ 2006913 h 200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494" h="2006913">
                <a:moveTo>
                  <a:pt x="3294" y="1006788"/>
                </a:moveTo>
                <a:cubicBezTo>
                  <a:pt x="-1733" y="513340"/>
                  <a:pt x="-6760" y="19892"/>
                  <a:pt x="35044" y="313"/>
                </a:cubicBezTo>
                <a:cubicBezTo>
                  <a:pt x="76848" y="-19266"/>
                  <a:pt x="177390" y="885080"/>
                  <a:pt x="254119" y="889313"/>
                </a:cubicBezTo>
                <a:cubicBezTo>
                  <a:pt x="330848" y="893546"/>
                  <a:pt x="403344" y="-60012"/>
                  <a:pt x="495419" y="25713"/>
                </a:cubicBezTo>
                <a:cubicBezTo>
                  <a:pt x="587494" y="111438"/>
                  <a:pt x="720844" y="1272827"/>
                  <a:pt x="806569" y="1403663"/>
                </a:cubicBezTo>
                <a:cubicBezTo>
                  <a:pt x="892294" y="1534499"/>
                  <a:pt x="863190" y="871056"/>
                  <a:pt x="1009769" y="810731"/>
                </a:cubicBezTo>
                <a:cubicBezTo>
                  <a:pt x="1156348" y="750406"/>
                  <a:pt x="1537348" y="1102699"/>
                  <a:pt x="1686044" y="1041713"/>
                </a:cubicBezTo>
                <a:cubicBezTo>
                  <a:pt x="1834740" y="980727"/>
                  <a:pt x="1788702" y="283946"/>
                  <a:pt x="1901944" y="444813"/>
                </a:cubicBezTo>
                <a:cubicBezTo>
                  <a:pt x="2015186" y="605680"/>
                  <a:pt x="2190340" y="1306296"/>
                  <a:pt x="2365494" y="2006913"/>
                </a:cubicBezTo>
              </a:path>
            </a:pathLst>
          </a:cu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1c5aaf6-e6ce-465b-b873-5148d2a4c10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198</cp:revision>
  <dcterms:created xsi:type="dcterms:W3CDTF">2019-06-25T08:22:25Z</dcterms:created>
  <dcterms:modified xsi:type="dcterms:W3CDTF">2021-03-07T16:37:43Z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