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2378075"/>
  <p:notesSz cx="6858000" cy="9144000"/>
  <p:defaultTextStyle>
    <a:defPPr>
      <a:defRPr lang="en-US"/>
    </a:defPPr>
    <a:lvl1pPr marL="0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37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74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3124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499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873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6247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621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4996" algn="l" defTabSz="514374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8D7"/>
    <a:srgbClr val="7FC8EA"/>
    <a:srgbClr val="02C8FF"/>
    <a:srgbClr val="08BFF7"/>
    <a:srgbClr val="0CADE9"/>
    <a:srgbClr val="107CC1"/>
    <a:srgbClr val="124F9D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289" d="100"/>
          <a:sy n="289" d="100"/>
        </p:scale>
        <p:origin x="26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9413" y="1143000"/>
            <a:ext cx="355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5781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156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57342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43124" algn="l" defTabSz="771562" rtl="0" eaLnBrk="1" latinLnBrk="0" hangingPunct="1">
      <a:defRPr sz="10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28904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4685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046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6247" algn="l" defTabSz="771562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499340"/>
            <a:ext cx="5680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" y="16649"/>
            <a:ext cx="479775" cy="3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416120"/>
            <a:ext cx="2507760" cy="9154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414789"/>
            <a:ext cx="2492640" cy="7290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6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5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4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" y="15749"/>
            <a:ext cx="476987" cy="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30"/>
            <a:ext cx="2492640" cy="813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499340"/>
            <a:ext cx="24926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497669"/>
            <a:ext cx="24926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499340"/>
            <a:ext cx="12031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499340"/>
            <a:ext cx="120312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499340"/>
            <a:ext cx="777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3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84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77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7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53" indent="-228593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46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41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72973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129829"/>
            <a:ext cx="24926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8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499340"/>
            <a:ext cx="777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79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5" indent="-171445" algn="l" defTabSz="68577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3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1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3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0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90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9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68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4" indent="-171445" algn="l" defTabSz="68577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9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6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5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1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5" y="939376"/>
            <a:ext cx="76969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203734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914304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2227034"/>
            <a:ext cx="1360800" cy="565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9" y="2149420"/>
            <a:ext cx="302746" cy="1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8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/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510ED4-64ED-48E0-A35C-8F0AD49B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2" y="2160653"/>
                <a:ext cx="267425" cy="207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7B99970-4CFC-489B-89FA-1CA5D6F289E0}"/>
              </a:ext>
            </a:extLst>
          </p:cNvPr>
          <p:cNvCxnSpPr>
            <a:cxnSpLocks/>
          </p:cNvCxnSpPr>
          <p:nvPr/>
        </p:nvCxnSpPr>
        <p:spPr>
          <a:xfrm>
            <a:off x="278482" y="2108085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/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D7C5CB-E36F-424C-B5A2-35593E96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14" y="1494131"/>
                <a:ext cx="267425" cy="207720"/>
              </a:xfrm>
              <a:prstGeom prst="rect">
                <a:avLst/>
              </a:prstGeom>
              <a:blipFill>
                <a:blip r:embed="rId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BF4130-1B07-475D-841F-DBE26D003B50}"/>
              </a:ext>
            </a:extLst>
          </p:cNvPr>
          <p:cNvCxnSpPr>
            <a:cxnSpLocks/>
          </p:cNvCxnSpPr>
          <p:nvPr/>
        </p:nvCxnSpPr>
        <p:spPr>
          <a:xfrm rot="16200000">
            <a:off x="23437" y="1853038"/>
            <a:ext cx="5100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42973E1-ED42-4D68-A16D-C72199CF851C}"/>
              </a:ext>
            </a:extLst>
          </p:cNvPr>
          <p:cNvSpPr/>
          <p:nvPr/>
        </p:nvSpPr>
        <p:spPr>
          <a:xfrm>
            <a:off x="109019" y="1246805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7FF897-FD12-4333-ADD4-A911FFD6DCFB}"/>
              </a:ext>
            </a:extLst>
          </p:cNvPr>
          <p:cNvSpPr/>
          <p:nvPr/>
        </p:nvSpPr>
        <p:spPr>
          <a:xfrm>
            <a:off x="267958" y="784748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369C08-20B6-4114-B800-854436BA22E0}"/>
              </a:ext>
            </a:extLst>
          </p:cNvPr>
          <p:cNvSpPr/>
          <p:nvPr/>
        </p:nvSpPr>
        <p:spPr>
          <a:xfrm>
            <a:off x="727146" y="67741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7D4E3D-76A8-4BF1-8AF5-CE25950641AD}"/>
              </a:ext>
            </a:extLst>
          </p:cNvPr>
          <p:cNvSpPr/>
          <p:nvPr/>
        </p:nvSpPr>
        <p:spPr>
          <a:xfrm>
            <a:off x="755718" y="84386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29223C-0E60-4A6C-8FAA-254C308D8225}"/>
              </a:ext>
            </a:extLst>
          </p:cNvPr>
          <p:cNvSpPr/>
          <p:nvPr/>
        </p:nvSpPr>
        <p:spPr>
          <a:xfrm>
            <a:off x="1408478" y="113665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EE2F81-0DAD-4DC9-9156-E3798E0C2F80}"/>
              </a:ext>
            </a:extLst>
          </p:cNvPr>
          <p:cNvSpPr/>
          <p:nvPr/>
        </p:nvSpPr>
        <p:spPr>
          <a:xfrm>
            <a:off x="1905993" y="99192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F6397F-F4F0-44BD-A355-21E4A4EA765F}"/>
              </a:ext>
            </a:extLst>
          </p:cNvPr>
          <p:cNvSpPr/>
          <p:nvPr/>
        </p:nvSpPr>
        <p:spPr>
          <a:xfrm>
            <a:off x="2301280" y="1572943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4692FC-1F31-4262-8FCA-78025B0EF7ED}"/>
              </a:ext>
            </a:extLst>
          </p:cNvPr>
          <p:cNvSpPr/>
          <p:nvPr/>
        </p:nvSpPr>
        <p:spPr>
          <a:xfrm>
            <a:off x="508992" y="505532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8D6E41-494A-4940-8B9E-F2AD0DBA55EF}"/>
              </a:ext>
            </a:extLst>
          </p:cNvPr>
          <p:cNvSpPr/>
          <p:nvPr/>
        </p:nvSpPr>
        <p:spPr>
          <a:xfrm>
            <a:off x="1510609" y="1187840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B26908-9AA5-41EB-BB85-5C9191ED8443}"/>
              </a:ext>
            </a:extLst>
          </p:cNvPr>
          <p:cNvSpPr/>
          <p:nvPr/>
        </p:nvSpPr>
        <p:spPr>
          <a:xfrm>
            <a:off x="1028105" y="1241156"/>
            <a:ext cx="116156" cy="116156"/>
          </a:xfrm>
          <a:prstGeom prst="ellipse">
            <a:avLst/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0F514D-D04D-4B53-B388-B4B3D8F84C22}"/>
              </a:ext>
            </a:extLst>
          </p:cNvPr>
          <p:cNvSpPr/>
          <p:nvPr/>
        </p:nvSpPr>
        <p:spPr>
          <a:xfrm>
            <a:off x="76200" y="706444"/>
            <a:ext cx="2619375" cy="666449"/>
          </a:xfrm>
          <a:custGeom>
            <a:avLst/>
            <a:gdLst>
              <a:gd name="connsiteX0" fmla="*/ 0 w 2619375"/>
              <a:gd name="connsiteY0" fmla="*/ 407981 h 666449"/>
              <a:gd name="connsiteX1" fmla="*/ 546100 w 2619375"/>
              <a:gd name="connsiteY1" fmla="*/ 4756 h 666449"/>
              <a:gd name="connsiteX2" fmla="*/ 1454150 w 2619375"/>
              <a:gd name="connsiteY2" fmla="*/ 649281 h 666449"/>
              <a:gd name="connsiteX3" fmla="*/ 2619375 w 2619375"/>
              <a:gd name="connsiteY3" fmla="*/ 417506 h 66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9375" h="666449">
                <a:moveTo>
                  <a:pt x="0" y="407981"/>
                </a:moveTo>
                <a:cubicBezTo>
                  <a:pt x="151871" y="186260"/>
                  <a:pt x="303742" y="-35461"/>
                  <a:pt x="546100" y="4756"/>
                </a:cubicBezTo>
                <a:cubicBezTo>
                  <a:pt x="788458" y="44973"/>
                  <a:pt x="1108604" y="580489"/>
                  <a:pt x="1454150" y="649281"/>
                </a:cubicBezTo>
                <a:cubicBezTo>
                  <a:pt x="1799696" y="718073"/>
                  <a:pt x="2209535" y="567789"/>
                  <a:pt x="2619375" y="417506"/>
                </a:cubicBezTo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198</cp:revision>
  <dcterms:created xsi:type="dcterms:W3CDTF">2019-06-25T08:22:25Z</dcterms:created>
  <dcterms:modified xsi:type="dcterms:W3CDTF">2021-03-07T16:38:18Z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