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18288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  <a:srgbClr val="0E98D7"/>
    <a:srgbClr val="02C8FF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5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384004"/>
            <a:ext cx="151488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384004"/>
            <a:ext cx="151488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384004"/>
            <a:ext cx="151488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384004"/>
            <a:ext cx="151488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320009"/>
            <a:ext cx="66873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088009"/>
            <a:ext cx="66470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0" y="12805"/>
            <a:ext cx="1279400" cy="2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320009"/>
            <a:ext cx="66873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088009"/>
            <a:ext cx="66470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2" y="12115"/>
            <a:ext cx="1271966" cy="2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384004"/>
            <a:ext cx="664704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7" y="1652961"/>
            <a:ext cx="807322" cy="1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384004"/>
            <a:ext cx="664704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4"/>
            <a:ext cx="6647040" cy="6259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0" y="384004"/>
            <a:ext cx="664704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0" y="382723"/>
            <a:ext cx="6647040" cy="1267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0" y="382723"/>
            <a:ext cx="6647040" cy="1267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384004"/>
            <a:ext cx="320832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384004"/>
            <a:ext cx="320832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384004"/>
            <a:ext cx="320832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0" y="384004"/>
            <a:ext cx="3208320" cy="1265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384004"/>
            <a:ext cx="207360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6" y="384004"/>
            <a:ext cx="207360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384004"/>
            <a:ext cx="2073600" cy="12659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09924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99843"/>
            <a:ext cx="66470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50" y="384004"/>
            <a:ext cx="2073600" cy="1265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8" y="384004"/>
            <a:ext cx="2073600" cy="1265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2" y="384004"/>
            <a:ext cx="2073600" cy="1265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1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2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7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6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6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3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4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1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8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1633009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1633065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1633009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1633065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1" y="722405"/>
            <a:ext cx="2052514" cy="3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1" y="722405"/>
            <a:ext cx="2052514" cy="3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1633009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1633065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1712646"/>
            <a:ext cx="3628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7" y="1652961"/>
            <a:ext cx="807322" cy="1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rapezoid 199">
            <a:extLst>
              <a:ext uri="{FF2B5EF4-FFF2-40B4-BE49-F238E27FC236}">
                <a16:creationId xmlns:a16="http://schemas.microsoft.com/office/drawing/2014/main" id="{98C19A70-FED0-4743-8CA6-FD20D91E0318}"/>
              </a:ext>
            </a:extLst>
          </p:cNvPr>
          <p:cNvSpPr/>
          <p:nvPr/>
        </p:nvSpPr>
        <p:spPr>
          <a:xfrm rot="16200000">
            <a:off x="4262145" y="134596"/>
            <a:ext cx="1013780" cy="1262739"/>
          </a:xfrm>
          <a:prstGeom prst="trapezoid">
            <a:avLst>
              <a:gd name="adj" fmla="val 30066"/>
            </a:avLst>
          </a:prstGeom>
          <a:solidFill>
            <a:schemeClr val="tx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Discrimi-nator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Trapezoid 263">
            <a:extLst>
              <a:ext uri="{FF2B5EF4-FFF2-40B4-BE49-F238E27FC236}">
                <a16:creationId xmlns:a16="http://schemas.microsoft.com/office/drawing/2014/main" id="{2C8F3BD1-3EE6-4B61-A6D2-38B48B11B13A}"/>
              </a:ext>
            </a:extLst>
          </p:cNvPr>
          <p:cNvSpPr/>
          <p:nvPr/>
        </p:nvSpPr>
        <p:spPr>
          <a:xfrm rot="5400000">
            <a:off x="2169805" y="691811"/>
            <a:ext cx="1013784" cy="1262741"/>
          </a:xfrm>
          <a:prstGeom prst="trapezoid">
            <a:avLst>
              <a:gd name="adj" fmla="val 29483"/>
            </a:avLst>
          </a:prstGeom>
          <a:solidFill>
            <a:schemeClr val="tx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928E647-7298-4D81-BA83-39FCC870F66C}"/>
              </a:ext>
            </a:extLst>
          </p:cNvPr>
          <p:cNvSpPr txBox="1"/>
          <p:nvPr/>
        </p:nvSpPr>
        <p:spPr>
          <a:xfrm>
            <a:off x="2045329" y="11303"/>
            <a:ext cx="1262741" cy="49553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observations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CCBA2C-71A7-410C-904E-9F6C48A7BC41}"/>
              </a:ext>
            </a:extLst>
          </p:cNvPr>
          <p:cNvSpPr/>
          <p:nvPr/>
        </p:nvSpPr>
        <p:spPr>
          <a:xfrm>
            <a:off x="350040" y="876135"/>
            <a:ext cx="1200236" cy="894086"/>
          </a:xfrm>
          <a:prstGeom prst="ellips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distr.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DDDA450-537C-4F77-8474-C84D30172846}"/>
              </a:ext>
            </a:extLst>
          </p:cNvPr>
          <p:cNvCxnSpPr>
            <a:cxnSpLocks/>
            <a:stCxn id="264" idx="0"/>
            <a:endCxn id="200" idx="0"/>
          </p:cNvCxnSpPr>
          <p:nvPr/>
        </p:nvCxnSpPr>
        <p:spPr>
          <a:xfrm flipV="1">
            <a:off x="3308068" y="765963"/>
            <a:ext cx="829598" cy="557216"/>
          </a:xfrm>
          <a:prstGeom prst="bentConnector3">
            <a:avLst/>
          </a:prstGeom>
          <a:ln w="1270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E95F3B4-68FD-4F91-96B1-D4422F89B2AC}"/>
              </a:ext>
            </a:extLst>
          </p:cNvPr>
          <p:cNvCxnSpPr>
            <a:cxnSpLocks/>
            <a:stCxn id="206" idx="3"/>
            <a:endCxn id="200" idx="0"/>
          </p:cNvCxnSpPr>
          <p:nvPr/>
        </p:nvCxnSpPr>
        <p:spPr>
          <a:xfrm>
            <a:off x="3308070" y="259075"/>
            <a:ext cx="829599" cy="506891"/>
          </a:xfrm>
          <a:prstGeom prst="bentConnector3">
            <a:avLst/>
          </a:prstGeom>
          <a:ln w="1270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32939F2-8724-4064-B02F-5BA510509D06}"/>
              </a:ext>
            </a:extLst>
          </p:cNvPr>
          <p:cNvCxnSpPr>
            <a:cxnSpLocks/>
            <a:stCxn id="2" idx="6"/>
            <a:endCxn id="264" idx="2"/>
          </p:cNvCxnSpPr>
          <p:nvPr/>
        </p:nvCxnSpPr>
        <p:spPr>
          <a:xfrm>
            <a:off x="1550279" y="1323181"/>
            <a:ext cx="495051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C54EEDF-433D-4593-BB76-2DCB70700B6A}"/>
              </a:ext>
            </a:extLst>
          </p:cNvPr>
          <p:cNvSpPr txBox="1"/>
          <p:nvPr/>
        </p:nvSpPr>
        <p:spPr>
          <a:xfrm>
            <a:off x="5869439" y="390261"/>
            <a:ext cx="994155" cy="29262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Real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2FC295A-2A71-4D60-9670-F50C54984EC4}"/>
              </a:ext>
            </a:extLst>
          </p:cNvPr>
          <p:cNvSpPr txBox="1"/>
          <p:nvPr/>
        </p:nvSpPr>
        <p:spPr>
          <a:xfrm>
            <a:off x="5869439" y="836229"/>
            <a:ext cx="994155" cy="29262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Synthetic</a:t>
            </a:r>
            <a:endParaRPr lang="en-US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B37D4F4-6323-4B0B-9C40-17FEA74F6F43}"/>
              </a:ext>
            </a:extLst>
          </p:cNvPr>
          <p:cNvCxnSpPr>
            <a:cxnSpLocks/>
            <a:stCxn id="200" idx="2"/>
            <a:endCxn id="105" idx="1"/>
          </p:cNvCxnSpPr>
          <p:nvPr/>
        </p:nvCxnSpPr>
        <p:spPr>
          <a:xfrm flipV="1">
            <a:off x="5400408" y="536572"/>
            <a:ext cx="469031" cy="22939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66CC36D-AEA5-42EE-944C-CEF3D541573D}"/>
              </a:ext>
            </a:extLst>
          </p:cNvPr>
          <p:cNvCxnSpPr>
            <a:cxnSpLocks/>
            <a:stCxn id="200" idx="2"/>
            <a:endCxn id="106" idx="1"/>
          </p:cNvCxnSpPr>
          <p:nvPr/>
        </p:nvCxnSpPr>
        <p:spPr>
          <a:xfrm>
            <a:off x="5400408" y="765965"/>
            <a:ext cx="469031" cy="2165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215</cp:revision>
  <dcterms:created xsi:type="dcterms:W3CDTF">2019-06-25T08:22:25Z</dcterms:created>
  <dcterms:modified xsi:type="dcterms:W3CDTF">2021-03-15T10:11:50Z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