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1034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278188" y="1143000"/>
            <a:ext cx="13414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41671"/>
            <a:ext cx="18936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441671"/>
            <a:ext cx="18936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441671"/>
            <a:ext cx="18936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441671"/>
            <a:ext cx="18936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68063"/>
            <a:ext cx="8359200" cy="809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51398"/>
            <a:ext cx="8308800" cy="6448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4726"/>
            <a:ext cx="1599250" cy="2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68063"/>
            <a:ext cx="8359200" cy="809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51398"/>
            <a:ext cx="8308800" cy="6448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" y="13932"/>
            <a:ext cx="1589957" cy="2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41671"/>
            <a:ext cx="83088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1901189"/>
            <a:ext cx="100915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41671"/>
            <a:ext cx="83088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7"/>
            <a:ext cx="8308800" cy="7199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441671"/>
            <a:ext cx="83088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440195"/>
            <a:ext cx="8308800" cy="14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440195"/>
            <a:ext cx="8308800" cy="14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41671"/>
            <a:ext cx="40104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41671"/>
            <a:ext cx="40104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41671"/>
            <a:ext cx="40104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441671"/>
            <a:ext cx="4010400" cy="14560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41671"/>
            <a:ext cx="25920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441671"/>
            <a:ext cx="25920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441671"/>
            <a:ext cx="2592000" cy="14560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1447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14835"/>
            <a:ext cx="8308800" cy="12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441671"/>
            <a:ext cx="2592000" cy="14560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441671"/>
            <a:ext cx="2592000" cy="14560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441671"/>
            <a:ext cx="2592000" cy="14560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89672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89679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89672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89679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830890"/>
            <a:ext cx="2565642" cy="4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830890"/>
            <a:ext cx="2565642" cy="4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89672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89679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969839"/>
            <a:ext cx="4536000" cy="500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1901189"/>
            <a:ext cx="100915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5D1762-32B0-43B6-9E85-9DB7C9FECB68}"/>
                  </a:ext>
                </a:extLst>
              </p:cNvPr>
              <p:cNvSpPr txBox="1"/>
              <p:nvPr/>
            </p:nvSpPr>
            <p:spPr>
              <a:xfrm>
                <a:off x="307837" y="1022160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5D1762-32B0-43B6-9E85-9DB7C9FEC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37" y="1022160"/>
                <a:ext cx="331552" cy="207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F57CC7A-152E-457B-B69E-259DF1090684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07842" y="1238074"/>
            <a:ext cx="649949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94E003-B9E3-4D51-9EBD-F3CB2E03164F}"/>
              </a:ext>
            </a:extLst>
          </p:cNvPr>
          <p:cNvGrpSpPr/>
          <p:nvPr/>
        </p:nvGrpSpPr>
        <p:grpSpPr>
          <a:xfrm>
            <a:off x="1488701" y="105987"/>
            <a:ext cx="633276" cy="1863391"/>
            <a:chOff x="2162428" y="282196"/>
            <a:chExt cx="633276" cy="186339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3A5E629-D00C-4059-84D8-CF861A72DAED}"/>
                </a:ext>
              </a:extLst>
            </p:cNvPr>
            <p:cNvSpPr/>
            <p:nvPr/>
          </p:nvSpPr>
          <p:spPr>
            <a:xfrm>
              <a:off x="2162428" y="282196"/>
              <a:ext cx="633276" cy="186339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C7C9B09-755B-4E0B-9C83-3213804FEC1C}"/>
                </a:ext>
              </a:extLst>
            </p:cNvPr>
            <p:cNvSpPr/>
            <p:nvPr/>
          </p:nvSpPr>
          <p:spPr>
            <a:xfrm>
              <a:off x="2304107" y="811164"/>
              <a:ext cx="349916" cy="349916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50EC709-1913-4EF5-9531-8F0E7ECBB0A2}"/>
                </a:ext>
              </a:extLst>
            </p:cNvPr>
            <p:cNvSpPr/>
            <p:nvPr/>
          </p:nvSpPr>
          <p:spPr>
            <a:xfrm>
              <a:off x="2304107" y="1239327"/>
              <a:ext cx="349916" cy="349916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524FFA-970C-4439-9F48-C128F7342624}"/>
                </a:ext>
              </a:extLst>
            </p:cNvPr>
            <p:cNvSpPr/>
            <p:nvPr/>
          </p:nvSpPr>
          <p:spPr>
            <a:xfrm>
              <a:off x="2304107" y="1667490"/>
              <a:ext cx="349916" cy="349916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18BD6A-D535-487B-BDE1-BEF1F8E9F92F}"/>
              </a:ext>
            </a:extLst>
          </p:cNvPr>
          <p:cNvSpPr/>
          <p:nvPr/>
        </p:nvSpPr>
        <p:spPr>
          <a:xfrm>
            <a:off x="957786" y="1160460"/>
            <a:ext cx="213412" cy="1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6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27B09-24DC-44B8-B365-56C4064FF8DB}"/>
              </a:ext>
            </a:extLst>
          </p:cNvPr>
          <p:cNvCxnSpPr>
            <a:cxnSpLocks/>
            <a:stCxn id="138" idx="1"/>
            <a:endCxn id="133" idx="2"/>
          </p:cNvCxnSpPr>
          <p:nvPr/>
        </p:nvCxnSpPr>
        <p:spPr>
          <a:xfrm flipV="1">
            <a:off x="957786" y="809910"/>
            <a:ext cx="672594" cy="428164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F0E29D-A5A2-4604-A21E-2D9552FA794C}"/>
              </a:ext>
            </a:extLst>
          </p:cNvPr>
          <p:cNvCxnSpPr>
            <a:cxnSpLocks/>
            <a:stCxn id="138" idx="1"/>
            <a:endCxn id="135" idx="2"/>
          </p:cNvCxnSpPr>
          <p:nvPr/>
        </p:nvCxnSpPr>
        <p:spPr>
          <a:xfrm flipV="1">
            <a:off x="957786" y="1238077"/>
            <a:ext cx="672594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F8FBFA5-5B41-4D61-A626-5B6DBC403372}"/>
              </a:ext>
            </a:extLst>
          </p:cNvPr>
          <p:cNvCxnSpPr>
            <a:cxnSpLocks/>
            <a:stCxn id="138" idx="1"/>
            <a:endCxn id="136" idx="2"/>
          </p:cNvCxnSpPr>
          <p:nvPr/>
        </p:nvCxnSpPr>
        <p:spPr>
          <a:xfrm>
            <a:off x="957786" y="1238074"/>
            <a:ext cx="672594" cy="42816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D7072-5980-4B18-ADC3-653CF2E6D934}"/>
              </a:ext>
            </a:extLst>
          </p:cNvPr>
          <p:cNvGrpSpPr/>
          <p:nvPr/>
        </p:nvGrpSpPr>
        <p:grpSpPr>
          <a:xfrm>
            <a:off x="2439480" y="105987"/>
            <a:ext cx="633276" cy="1863391"/>
            <a:chOff x="3348647" y="282196"/>
            <a:chExt cx="633276" cy="1863391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E2D6AB9-9CB1-4250-9880-D1429E934A2B}"/>
                </a:ext>
              </a:extLst>
            </p:cNvPr>
            <p:cNvSpPr/>
            <p:nvPr/>
          </p:nvSpPr>
          <p:spPr>
            <a:xfrm>
              <a:off x="3348647" y="282196"/>
              <a:ext cx="633276" cy="186339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51AB3F-A950-4D2A-8D78-32DD12B9FCA3}"/>
                </a:ext>
              </a:extLst>
            </p:cNvPr>
            <p:cNvSpPr/>
            <p:nvPr/>
          </p:nvSpPr>
          <p:spPr>
            <a:xfrm>
              <a:off x="3490326" y="811164"/>
              <a:ext cx="349916" cy="3499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A130217-C5D5-4D45-8FAC-7CB6E95D555E}"/>
                </a:ext>
              </a:extLst>
            </p:cNvPr>
            <p:cNvSpPr/>
            <p:nvPr/>
          </p:nvSpPr>
          <p:spPr>
            <a:xfrm>
              <a:off x="3490326" y="1239327"/>
              <a:ext cx="349916" cy="3499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8A32754-C1E0-4151-A702-FFA1EF21CD86}"/>
                </a:ext>
              </a:extLst>
            </p:cNvPr>
            <p:cNvSpPr/>
            <p:nvPr/>
          </p:nvSpPr>
          <p:spPr>
            <a:xfrm>
              <a:off x="3490326" y="1667490"/>
              <a:ext cx="349916" cy="3499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A2D85AE-391E-4C69-9D1D-6E593F5E1038}"/>
              </a:ext>
            </a:extLst>
          </p:cNvPr>
          <p:cNvCxnSpPr>
            <a:cxnSpLocks/>
            <a:stCxn id="133" idx="6"/>
            <a:endCxn id="145" idx="2"/>
          </p:cNvCxnSpPr>
          <p:nvPr/>
        </p:nvCxnSpPr>
        <p:spPr>
          <a:xfrm>
            <a:off x="1980301" y="809910"/>
            <a:ext cx="6008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D339234-1EE5-4850-96AB-1A18193CF9E2}"/>
              </a:ext>
            </a:extLst>
          </p:cNvPr>
          <p:cNvCxnSpPr>
            <a:cxnSpLocks/>
            <a:stCxn id="135" idx="6"/>
            <a:endCxn id="146" idx="2"/>
          </p:cNvCxnSpPr>
          <p:nvPr/>
        </p:nvCxnSpPr>
        <p:spPr>
          <a:xfrm>
            <a:off x="1980301" y="1238073"/>
            <a:ext cx="6008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2F999AF-A12A-4E8D-B222-2B9FE0162022}"/>
              </a:ext>
            </a:extLst>
          </p:cNvPr>
          <p:cNvCxnSpPr>
            <a:cxnSpLocks/>
            <a:stCxn id="136" idx="6"/>
            <a:endCxn id="147" idx="2"/>
          </p:cNvCxnSpPr>
          <p:nvPr/>
        </p:nvCxnSpPr>
        <p:spPr>
          <a:xfrm>
            <a:off x="1980301" y="1666236"/>
            <a:ext cx="6008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7D31DFE-947F-40ED-9EF0-C67F71D91C5A}"/>
              </a:ext>
            </a:extLst>
          </p:cNvPr>
          <p:cNvGrpSpPr/>
          <p:nvPr/>
        </p:nvGrpSpPr>
        <p:grpSpPr>
          <a:xfrm>
            <a:off x="3390259" y="477607"/>
            <a:ext cx="633276" cy="1081682"/>
            <a:chOff x="4154164" y="653819"/>
            <a:chExt cx="633276" cy="108168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2DD956B3-2652-444C-A856-DD4DC40FC313}"/>
                </a:ext>
              </a:extLst>
            </p:cNvPr>
            <p:cNvSpPr/>
            <p:nvPr/>
          </p:nvSpPr>
          <p:spPr>
            <a:xfrm>
              <a:off x="4154164" y="653819"/>
              <a:ext cx="633276" cy="108168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9088825-4E39-48E7-B17B-20BCEC9E0672}"/>
                </a:ext>
              </a:extLst>
            </p:cNvPr>
            <p:cNvSpPr/>
            <p:nvPr/>
          </p:nvSpPr>
          <p:spPr>
            <a:xfrm>
              <a:off x="4295843" y="1239327"/>
              <a:ext cx="349916" cy="3499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C83D345-94C9-4DEB-9A8F-BB4DB025D0C1}"/>
              </a:ext>
            </a:extLst>
          </p:cNvPr>
          <p:cNvCxnSpPr>
            <a:cxnSpLocks/>
            <a:stCxn id="145" idx="6"/>
            <a:endCxn id="155" idx="2"/>
          </p:cNvCxnSpPr>
          <p:nvPr/>
        </p:nvCxnSpPr>
        <p:spPr>
          <a:xfrm>
            <a:off x="2931080" y="809914"/>
            <a:ext cx="600863" cy="42816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6BFADDB-4732-4A07-BC9B-D45B12F688BE}"/>
              </a:ext>
            </a:extLst>
          </p:cNvPr>
          <p:cNvCxnSpPr>
            <a:cxnSpLocks/>
            <a:stCxn id="146" idx="6"/>
            <a:endCxn id="155" idx="2"/>
          </p:cNvCxnSpPr>
          <p:nvPr/>
        </p:nvCxnSpPr>
        <p:spPr>
          <a:xfrm>
            <a:off x="2931080" y="1238073"/>
            <a:ext cx="6008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EE3F56-9505-4EC4-AA29-CD349FED25F1}"/>
              </a:ext>
            </a:extLst>
          </p:cNvPr>
          <p:cNvCxnSpPr>
            <a:cxnSpLocks/>
            <a:stCxn id="147" idx="6"/>
            <a:endCxn id="155" idx="2"/>
          </p:cNvCxnSpPr>
          <p:nvPr/>
        </p:nvCxnSpPr>
        <p:spPr>
          <a:xfrm flipV="1">
            <a:off x="2931080" y="1238077"/>
            <a:ext cx="600863" cy="42816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B2AB521-4CB4-46DE-A0C3-68E57249AC61}"/>
                  </a:ext>
                </a:extLst>
              </p:cNvPr>
              <p:cNvSpPr txBox="1"/>
              <p:nvPr/>
            </p:nvSpPr>
            <p:spPr>
              <a:xfrm>
                <a:off x="4244827" y="984868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B2AB521-4CB4-46DE-A0C3-68E57249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984868"/>
                <a:ext cx="331552" cy="207720"/>
              </a:xfrm>
              <a:prstGeom prst="rect">
                <a:avLst/>
              </a:prstGeom>
              <a:blipFill>
                <a:blip r:embed="rId3"/>
                <a:stretch>
                  <a:fillRect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28B044B-6ADC-47A1-8B16-7CEBA08B44DC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3881859" y="1238073"/>
            <a:ext cx="69452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15B2A321-F819-4D81-A8DF-6F8FBF96A93E}"/>
              </a:ext>
            </a:extLst>
          </p:cNvPr>
          <p:cNvSpPr/>
          <p:nvPr/>
        </p:nvSpPr>
        <p:spPr>
          <a:xfrm>
            <a:off x="5238755" y="151618"/>
            <a:ext cx="3590925" cy="1519360"/>
          </a:xfrm>
          <a:custGeom>
            <a:avLst/>
            <a:gdLst>
              <a:gd name="connsiteX0" fmla="*/ 0 w 3590925"/>
              <a:gd name="connsiteY0" fmla="*/ 1519360 h 1519360"/>
              <a:gd name="connsiteX1" fmla="*/ 1419225 w 3590925"/>
              <a:gd name="connsiteY1" fmla="*/ 4885 h 1519360"/>
              <a:gd name="connsiteX2" fmla="*/ 2476500 w 3590925"/>
              <a:gd name="connsiteY2" fmla="*/ 1043110 h 1519360"/>
              <a:gd name="connsiteX3" fmla="*/ 3590925 w 3590925"/>
              <a:gd name="connsiteY3" fmla="*/ 1243135 h 151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0925" h="1519360">
                <a:moveTo>
                  <a:pt x="0" y="1519360"/>
                </a:moveTo>
                <a:cubicBezTo>
                  <a:pt x="503237" y="801810"/>
                  <a:pt x="1006475" y="84260"/>
                  <a:pt x="1419225" y="4885"/>
                </a:cubicBezTo>
                <a:cubicBezTo>
                  <a:pt x="1831975" y="-74490"/>
                  <a:pt x="2114550" y="836735"/>
                  <a:pt x="2476500" y="1043110"/>
                </a:cubicBezTo>
                <a:cubicBezTo>
                  <a:pt x="2838450" y="1249485"/>
                  <a:pt x="3214687" y="1246310"/>
                  <a:pt x="3590925" y="1243135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E455337-84B1-4788-BBAF-0FB0CADC8F99}"/>
              </a:ext>
            </a:extLst>
          </p:cNvPr>
          <p:cNvGrpSpPr/>
          <p:nvPr/>
        </p:nvGrpSpPr>
        <p:grpSpPr>
          <a:xfrm>
            <a:off x="4826916" y="1084900"/>
            <a:ext cx="975653" cy="953834"/>
            <a:chOff x="4731661" y="1480847"/>
            <a:chExt cx="975653" cy="953834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667DC1A-2899-4B74-8B62-537D5653E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562" y="1512465"/>
              <a:ext cx="0" cy="65275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2BD4BF6-EC39-4124-8EEF-FAA6BAABC407}"/>
                </a:ext>
              </a:extLst>
            </p:cNvPr>
            <p:cNvCxnSpPr>
              <a:cxnSpLocks/>
            </p:cNvCxnSpPr>
            <p:nvPr/>
          </p:nvCxnSpPr>
          <p:spPr>
            <a:xfrm>
              <a:off x="5054562" y="2165217"/>
              <a:ext cx="65275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AFF134F-9DEA-406D-8D70-625C8917B5E5}"/>
                    </a:ext>
                  </a:extLst>
                </p:cNvPr>
                <p:cNvSpPr txBox="1"/>
                <p:nvPr/>
              </p:nvSpPr>
              <p:spPr>
                <a:xfrm>
                  <a:off x="5577712" y="2226961"/>
                  <a:ext cx="129602" cy="2077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AFF134F-9DEA-406D-8D70-625C8917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712" y="2226961"/>
                  <a:ext cx="129602" cy="207720"/>
                </a:xfrm>
                <a:prstGeom prst="rect">
                  <a:avLst/>
                </a:prstGeom>
                <a:blipFill>
                  <a:blip r:embed="rId4"/>
                  <a:stretch>
                    <a:fillRect l="-38095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F775597-C2EA-4FF3-BEB6-273B535FF8F7}"/>
                    </a:ext>
                  </a:extLst>
                </p:cNvPr>
                <p:cNvSpPr txBox="1"/>
                <p:nvPr/>
              </p:nvSpPr>
              <p:spPr>
                <a:xfrm>
                  <a:off x="4731661" y="1480847"/>
                  <a:ext cx="331552" cy="2077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F775597-C2EA-4FF3-BEB6-273B535FF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661" y="1480847"/>
                  <a:ext cx="331552" cy="207720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CE3F502-ECED-4533-BFF0-058776CFB02B}"/>
              </a:ext>
            </a:extLst>
          </p:cNvPr>
          <p:cNvCxnSpPr>
            <a:cxnSpLocks/>
          </p:cNvCxnSpPr>
          <p:nvPr/>
        </p:nvCxnSpPr>
        <p:spPr>
          <a:xfrm>
            <a:off x="5257805" y="1654554"/>
            <a:ext cx="365661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948595E-0090-46F4-B5C6-81E00C85E0FF}"/>
              </a:ext>
            </a:extLst>
          </p:cNvPr>
          <p:cNvCxnSpPr>
            <a:cxnSpLocks/>
          </p:cNvCxnSpPr>
          <p:nvPr/>
        </p:nvCxnSpPr>
        <p:spPr>
          <a:xfrm flipV="1">
            <a:off x="5623461" y="636471"/>
            <a:ext cx="0" cy="101808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9EAC222-C225-4DF4-BE91-E8ADAD20E8F4}"/>
              </a:ext>
            </a:extLst>
          </p:cNvPr>
          <p:cNvCxnSpPr>
            <a:cxnSpLocks/>
          </p:cNvCxnSpPr>
          <p:nvPr/>
        </p:nvCxnSpPr>
        <p:spPr>
          <a:xfrm>
            <a:off x="5623461" y="636467"/>
            <a:ext cx="67075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2CDB670-6DF1-4B70-AE17-F853CEB4F42E}"/>
              </a:ext>
            </a:extLst>
          </p:cNvPr>
          <p:cNvCxnSpPr>
            <a:cxnSpLocks/>
          </p:cNvCxnSpPr>
          <p:nvPr/>
        </p:nvCxnSpPr>
        <p:spPr>
          <a:xfrm flipV="1">
            <a:off x="6294215" y="239233"/>
            <a:ext cx="0" cy="39723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22BE803-6E63-407E-BEB6-E96924CEC4E4}"/>
              </a:ext>
            </a:extLst>
          </p:cNvPr>
          <p:cNvCxnSpPr>
            <a:cxnSpLocks/>
          </p:cNvCxnSpPr>
          <p:nvPr/>
        </p:nvCxnSpPr>
        <p:spPr>
          <a:xfrm flipH="1" flipV="1">
            <a:off x="6294215" y="239233"/>
            <a:ext cx="845338" cy="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80A322C-C269-46DF-AD60-FCE0039CDDAC}"/>
              </a:ext>
            </a:extLst>
          </p:cNvPr>
          <p:cNvCxnSpPr>
            <a:cxnSpLocks/>
          </p:cNvCxnSpPr>
          <p:nvPr/>
        </p:nvCxnSpPr>
        <p:spPr>
          <a:xfrm flipH="1">
            <a:off x="7139477" y="1320039"/>
            <a:ext cx="169019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C73FCCD-D8C7-4927-917E-3F7E00BABB1E}"/>
              </a:ext>
            </a:extLst>
          </p:cNvPr>
          <p:cNvCxnSpPr>
            <a:cxnSpLocks/>
          </p:cNvCxnSpPr>
          <p:nvPr/>
        </p:nvCxnSpPr>
        <p:spPr>
          <a:xfrm>
            <a:off x="7139477" y="239233"/>
            <a:ext cx="0" cy="10808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6D684F-51F3-4F97-AF21-5B90837DE6AB}"/>
                  </a:ext>
                </a:extLst>
              </p:cNvPr>
              <p:cNvSpPr txBox="1"/>
              <p:nvPr/>
            </p:nvSpPr>
            <p:spPr>
              <a:xfrm>
                <a:off x="5457685" y="216181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6D684F-51F3-4F97-AF21-5B90837DE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85" y="216181"/>
                <a:ext cx="331552" cy="207720"/>
              </a:xfrm>
              <a:prstGeom prst="rect">
                <a:avLst/>
              </a:prstGeom>
              <a:blipFill>
                <a:blip r:embed="rId6"/>
                <a:stretch>
                  <a:fillRect l="-1818" t="-114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6101FE-6E59-40EA-B517-1A7E43BD4645}"/>
                  </a:ext>
                </a:extLst>
              </p:cNvPr>
              <p:cNvSpPr txBox="1"/>
              <p:nvPr/>
            </p:nvSpPr>
            <p:spPr>
              <a:xfrm>
                <a:off x="6128043" y="1041654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6101FE-6E59-40EA-B517-1A7E43BD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043" y="1041654"/>
                <a:ext cx="331552" cy="207720"/>
              </a:xfrm>
              <a:prstGeom prst="rect">
                <a:avLst/>
              </a:prstGeom>
              <a:blipFill>
                <a:blip r:embed="rId7"/>
                <a:stretch>
                  <a:fillRect l="-1818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33457A-8851-4D3F-928E-377F8C1B949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293819" y="634955"/>
            <a:ext cx="0" cy="406699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2C3DAC-5B69-4CE6-9D9E-2DA65F9AAD0F}"/>
                  </a:ext>
                </a:extLst>
              </p:cNvPr>
              <p:cNvSpPr txBox="1"/>
              <p:nvPr/>
            </p:nvSpPr>
            <p:spPr>
              <a:xfrm>
                <a:off x="6973701" y="1727154"/>
                <a:ext cx="33155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2C3DAC-5B69-4CE6-9D9E-2DA65F9AA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01" y="1727154"/>
                <a:ext cx="331552" cy="207720"/>
              </a:xfrm>
              <a:prstGeom prst="rect">
                <a:avLst/>
              </a:prstGeom>
              <a:blipFill>
                <a:blip r:embed="rId8"/>
                <a:stretch>
                  <a:fillRect l="-1852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114F51-E90B-4BE2-95B2-7E13062721AF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9477" y="1320455"/>
            <a:ext cx="0" cy="406699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B4950-F987-4A4B-A9FB-5D01366AF056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623461" y="423901"/>
            <a:ext cx="0" cy="204574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196</cp:revision>
  <dcterms:created xsi:type="dcterms:W3CDTF">2019-06-25T08:22:25Z</dcterms:created>
  <dcterms:modified xsi:type="dcterms:W3CDTF">2021-02-23T17:10:04Z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