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9144000" cy="4022725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8D7"/>
    <a:srgbClr val="02C8FF"/>
    <a:srgbClr val="08BFF7"/>
    <a:srgbClr val="0CADE9"/>
    <a:srgbClr val="107CC1"/>
    <a:srgbClr val="124F9D"/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150" d="100"/>
          <a:sy n="150" d="100"/>
        </p:scale>
        <p:origin x="-30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7788" y="1143000"/>
            <a:ext cx="70135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3767222"/>
            <a:ext cx="4536000" cy="9573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6175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1961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844672"/>
            <a:ext cx="1893600" cy="27845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11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2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3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4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64" indent="-22861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7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8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844672"/>
            <a:ext cx="1893600" cy="27845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11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2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3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4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64" indent="-22861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7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8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844672"/>
            <a:ext cx="1893600" cy="27845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11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2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3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4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64" indent="-22861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7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8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844672"/>
            <a:ext cx="1893600" cy="27845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11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2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3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4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64" indent="-22861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7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8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3767222"/>
            <a:ext cx="4536000" cy="9573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703904"/>
            <a:ext cx="8359200" cy="15485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393238"/>
            <a:ext cx="8308800" cy="12332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11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2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3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4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5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6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76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28164"/>
            <a:ext cx="1599250" cy="5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703904"/>
            <a:ext cx="8359200" cy="15485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393238"/>
            <a:ext cx="8308800" cy="12332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11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2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3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4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5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6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76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2" y="26641"/>
            <a:ext cx="1589957" cy="52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6175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1961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844672"/>
            <a:ext cx="8308800" cy="27845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11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2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3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4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22" y="3635933"/>
            <a:ext cx="1009152" cy="3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6175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1961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844672"/>
            <a:ext cx="8308800" cy="27845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11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2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3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4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19619"/>
            <a:ext cx="8308800" cy="137688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3767222"/>
            <a:ext cx="4536000" cy="9573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46175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1961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3767222"/>
            <a:ext cx="4536000" cy="9573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46175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1961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844672"/>
            <a:ext cx="8308800" cy="27845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11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2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3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4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64" indent="-22861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7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8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6175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1961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841851"/>
            <a:ext cx="8308800" cy="278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3767222"/>
            <a:ext cx="4536000" cy="9573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6175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1961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841851"/>
            <a:ext cx="8308800" cy="278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767222"/>
            <a:ext cx="4536000" cy="9573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6175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1961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844672"/>
            <a:ext cx="4010400" cy="27845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11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2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3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4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64" indent="-22861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7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8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844672"/>
            <a:ext cx="4010400" cy="27845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11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2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3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4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64" indent="-22861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7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8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3767222"/>
            <a:ext cx="4536000" cy="9573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6175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1961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844672"/>
            <a:ext cx="4010400" cy="27845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11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2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3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4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64" indent="-22861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7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8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844672"/>
            <a:ext cx="4010400" cy="2784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767222"/>
            <a:ext cx="4536000" cy="9573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6175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1961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844672"/>
            <a:ext cx="2592000" cy="27845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11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2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3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4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64" indent="-22861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7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8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7" y="844672"/>
            <a:ext cx="2592000" cy="27845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11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2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3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4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64" indent="-22861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7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8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844672"/>
            <a:ext cx="2592000" cy="27845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11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2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3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4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64" indent="-22861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7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8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767222"/>
            <a:ext cx="4536000" cy="9573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46175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19619"/>
            <a:ext cx="8308800" cy="242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844672"/>
            <a:ext cx="2592000" cy="2784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844672"/>
            <a:ext cx="2592000" cy="2784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8" y="844672"/>
            <a:ext cx="2592000" cy="2784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3767222"/>
            <a:ext cx="4536000" cy="9573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33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9" indent="-171459" algn="l" defTabSz="68583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76" indent="-171459" algn="l" defTabSz="6858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89" indent="-171459" algn="l" defTabSz="6858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208" indent="-171459" algn="l" defTabSz="6858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23" indent="-171459" algn="l" defTabSz="6858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40" indent="-171459" algn="l" defTabSz="6858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57" indent="-171459" algn="l" defTabSz="6858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73" indent="-171459" algn="l" defTabSz="6858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87" indent="-171459" algn="l" defTabSz="6858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6" algn="l" defTabSz="6858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33" algn="l" defTabSz="6858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48" algn="l" defTabSz="6858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5" algn="l" defTabSz="6858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81" algn="l" defTabSz="6858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98" algn="l" defTabSz="6858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12" algn="l" defTabSz="6858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30" algn="l" defTabSz="6858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3739733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3739859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767222"/>
            <a:ext cx="4536000" cy="957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4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0" indent="-228610" algn="l" defTabSz="91444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3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6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75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98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0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0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62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84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2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5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88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08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0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54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73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3739733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3739859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767222"/>
            <a:ext cx="4536000" cy="957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4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0" indent="-228610" algn="l" defTabSz="91444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3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6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75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98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0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0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62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84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2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5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88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08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0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54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73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1" y="1589036"/>
            <a:ext cx="2565642" cy="8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4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0" indent="-228610" algn="l" defTabSz="91444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3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6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75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98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0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0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62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84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2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5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88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08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0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54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73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1" y="1589036"/>
            <a:ext cx="2565642" cy="8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4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0" indent="-228610" algn="l" defTabSz="91444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3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6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75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98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0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0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62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84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2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5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88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08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0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54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73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3739733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3739859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767222"/>
            <a:ext cx="4536000" cy="957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22" y="3635933"/>
            <a:ext cx="1009152" cy="3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4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0" indent="-228610" algn="l" defTabSz="91444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3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6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75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98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0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0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62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84" indent="-228610" algn="l" defTabSz="91444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2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5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88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08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0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54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73" algn="l" defTabSz="9144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urface chart&#10;&#10;Description automatically generated">
            <a:extLst>
              <a:ext uri="{FF2B5EF4-FFF2-40B4-BE49-F238E27FC236}">
                <a16:creationId xmlns:a16="http://schemas.microsoft.com/office/drawing/2014/main" id="{44D8990B-368F-4CE3-BF0E-DEE2D8A25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3" t="7203" r="9159" b="10300"/>
          <a:stretch/>
        </p:blipFill>
        <p:spPr>
          <a:xfrm>
            <a:off x="2245523" y="211933"/>
            <a:ext cx="4652954" cy="3481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17DEDB4F-BD78-4920-AB82-9759867370AF}"/>
                  </a:ext>
                </a:extLst>
              </p:cNvPr>
              <p:cNvSpPr txBox="1"/>
              <p:nvPr/>
            </p:nvSpPr>
            <p:spPr>
              <a:xfrm>
                <a:off x="1062803" y="2833215"/>
                <a:ext cx="1859334" cy="4879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r">
                  <a:spcAft>
                    <a:spcPts val="300"/>
                  </a:spcAft>
                  <a:buSzPct val="100000"/>
                </a:pPr>
                <a:r>
                  <a:rPr lang="en-US" sz="1600">
                    <a:solidFill>
                      <a:schemeClr val="tx2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Possible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6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configuration space</a:t>
                </a:r>
                <a:endParaRPr 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17DEDB4F-BD78-4920-AB82-975986737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03" y="2833215"/>
                <a:ext cx="1859334" cy="487905"/>
              </a:xfrm>
              <a:prstGeom prst="rect">
                <a:avLst/>
              </a:prstGeom>
              <a:blipFill>
                <a:blip r:embed="rId3"/>
                <a:stretch>
                  <a:fillRect l="-328" t="-13750" r="-688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7FE7FAD-FC51-4142-96BB-E7332AC0A7C4}"/>
                  </a:ext>
                </a:extLst>
              </p:cNvPr>
              <p:cNvSpPr txBox="1"/>
              <p:nvPr/>
            </p:nvSpPr>
            <p:spPr>
              <a:xfrm>
                <a:off x="5069321" y="3693392"/>
                <a:ext cx="267425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6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7FE7FAD-FC51-4142-96BB-E7332AC0A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21" y="3693392"/>
                <a:ext cx="267425" cy="207720"/>
              </a:xfrm>
              <a:prstGeom prst="rect">
                <a:avLst/>
              </a:prstGeom>
              <a:blipFill>
                <a:blip r:embed="rId4"/>
                <a:stretch>
                  <a:fillRect l="-16279" t="-11765" r="-232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4D8A6C9-570E-4854-8302-379CB7B96746}"/>
              </a:ext>
            </a:extLst>
          </p:cNvPr>
          <p:cNvSpPr/>
          <p:nvPr/>
        </p:nvSpPr>
        <p:spPr>
          <a:xfrm>
            <a:off x="4431509" y="3803656"/>
            <a:ext cx="176211" cy="163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79B6A36-73E9-47B0-A466-C16D93C8B5D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24303" y="3609976"/>
            <a:ext cx="595313" cy="193676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6292ECC-51A3-4524-A058-915F6F3870E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19615" y="3621882"/>
            <a:ext cx="619125" cy="18177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C077DB-C121-4BC9-BA3D-E62C9C1E8035}"/>
                  </a:ext>
                </a:extLst>
              </p:cNvPr>
              <p:cNvSpPr txBox="1"/>
              <p:nvPr/>
            </p:nvSpPr>
            <p:spPr>
              <a:xfrm>
                <a:off x="3790590" y="3644662"/>
                <a:ext cx="267425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6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C077DB-C121-4BC9-BA3D-E62C9C1E8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590" y="3644662"/>
                <a:ext cx="267425" cy="207720"/>
              </a:xfrm>
              <a:prstGeom prst="rect">
                <a:avLst/>
              </a:prstGeom>
              <a:blipFill>
                <a:blip r:embed="rId5"/>
                <a:stretch>
                  <a:fillRect l="-15909" t="-11765" r="-227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>
            <a:extLst>
              <a:ext uri="{FF2B5EF4-FFF2-40B4-BE49-F238E27FC236}">
                <a16:creationId xmlns:a16="http://schemas.microsoft.com/office/drawing/2014/main" id="{1F7260E7-070D-48DF-AD89-CF09E0AFFAD9}"/>
              </a:ext>
            </a:extLst>
          </p:cNvPr>
          <p:cNvSpPr txBox="1"/>
          <p:nvPr/>
        </p:nvSpPr>
        <p:spPr>
          <a:xfrm>
            <a:off x="2407912" y="1046634"/>
            <a:ext cx="1305233" cy="2303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Loss surface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99CEE0B-E4C4-48C2-9760-7650F91713E5}"/>
              </a:ext>
            </a:extLst>
          </p:cNvPr>
          <p:cNvSpPr/>
          <p:nvPr/>
        </p:nvSpPr>
        <p:spPr>
          <a:xfrm rot="364839">
            <a:off x="2932470" y="2937712"/>
            <a:ext cx="1047136" cy="289849"/>
          </a:xfrm>
          <a:custGeom>
            <a:avLst/>
            <a:gdLst>
              <a:gd name="connsiteX0" fmla="*/ 1047136 w 1047136"/>
              <a:gd name="connsiteY0" fmla="*/ 289849 h 289849"/>
              <a:gd name="connsiteX1" fmla="*/ 560439 w 1047136"/>
              <a:gd name="connsiteY1" fmla="*/ 2256 h 289849"/>
              <a:gd name="connsiteX2" fmla="*/ 0 w 1047136"/>
              <a:gd name="connsiteY2" fmla="*/ 179237 h 28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136" h="289849">
                <a:moveTo>
                  <a:pt x="1047136" y="289849"/>
                </a:moveTo>
                <a:cubicBezTo>
                  <a:pt x="891049" y="155270"/>
                  <a:pt x="734962" y="20691"/>
                  <a:pt x="560439" y="2256"/>
                </a:cubicBezTo>
                <a:cubicBezTo>
                  <a:pt x="385916" y="-16179"/>
                  <a:pt x="192958" y="81529"/>
                  <a:pt x="0" y="179237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4FB161-163B-43EE-BF32-3819B543ABF7}"/>
              </a:ext>
            </a:extLst>
          </p:cNvPr>
          <p:cNvSpPr/>
          <p:nvPr/>
        </p:nvSpPr>
        <p:spPr>
          <a:xfrm>
            <a:off x="6280292" y="1471635"/>
            <a:ext cx="264500" cy="264496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  <a:effectLst>
            <a:innerShdw blurRad="63500" dist="101600" dir="492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B7A1B6-E9C2-435D-BAEA-577B76AF709D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6138665" y="1697396"/>
            <a:ext cx="180362" cy="21964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0B9CE373-9D57-4CED-9D1F-894B5F9A8FEF}"/>
              </a:ext>
            </a:extLst>
          </p:cNvPr>
          <p:cNvSpPr txBox="1"/>
          <p:nvPr/>
        </p:nvSpPr>
        <p:spPr>
          <a:xfrm>
            <a:off x="5185417" y="352587"/>
            <a:ext cx="1305233" cy="26847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Current loss 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670F733-3B0B-41BD-A5C2-A2159E2D0BB2}"/>
              </a:ext>
            </a:extLst>
          </p:cNvPr>
          <p:cNvSpPr txBox="1"/>
          <p:nvPr/>
        </p:nvSpPr>
        <p:spPr>
          <a:xfrm>
            <a:off x="6778319" y="1711751"/>
            <a:ext cx="1540182" cy="4904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Direction of steepest descent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7CB986F-0EA8-4D7B-8A0F-4A5D418E8DDF}"/>
              </a:ext>
            </a:extLst>
          </p:cNvPr>
          <p:cNvSpPr/>
          <p:nvPr/>
        </p:nvSpPr>
        <p:spPr>
          <a:xfrm>
            <a:off x="3708400" y="1183481"/>
            <a:ext cx="446580" cy="450850"/>
          </a:xfrm>
          <a:custGeom>
            <a:avLst/>
            <a:gdLst>
              <a:gd name="connsiteX0" fmla="*/ 0 w 446580"/>
              <a:gd name="connsiteY0" fmla="*/ 0 h 450850"/>
              <a:gd name="connsiteX1" fmla="*/ 393700 w 446580"/>
              <a:gd name="connsiteY1" fmla="*/ 88900 h 450850"/>
              <a:gd name="connsiteX2" fmla="*/ 431800 w 446580"/>
              <a:gd name="connsiteY2" fmla="*/ 450850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580" h="450850">
                <a:moveTo>
                  <a:pt x="0" y="0"/>
                </a:moveTo>
                <a:cubicBezTo>
                  <a:pt x="160866" y="6879"/>
                  <a:pt x="321733" y="13758"/>
                  <a:pt x="393700" y="88900"/>
                </a:cubicBezTo>
                <a:cubicBezTo>
                  <a:pt x="465667" y="164042"/>
                  <a:pt x="448733" y="307446"/>
                  <a:pt x="431800" y="450850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559A9C-2D85-426B-B1A2-12F50918909F}"/>
              </a:ext>
            </a:extLst>
          </p:cNvPr>
          <p:cNvSpPr/>
          <p:nvPr/>
        </p:nvSpPr>
        <p:spPr>
          <a:xfrm>
            <a:off x="6268244" y="598490"/>
            <a:ext cx="275342" cy="933450"/>
          </a:xfrm>
          <a:custGeom>
            <a:avLst/>
            <a:gdLst>
              <a:gd name="connsiteX0" fmla="*/ 0 w 275342"/>
              <a:gd name="connsiteY0" fmla="*/ 0 h 933450"/>
              <a:gd name="connsiteX1" fmla="*/ 266700 w 275342"/>
              <a:gd name="connsiteY1" fmla="*/ 381000 h 933450"/>
              <a:gd name="connsiteX2" fmla="*/ 184150 w 275342"/>
              <a:gd name="connsiteY2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342" h="933450">
                <a:moveTo>
                  <a:pt x="0" y="0"/>
                </a:moveTo>
                <a:cubicBezTo>
                  <a:pt x="118004" y="112712"/>
                  <a:pt x="236008" y="225425"/>
                  <a:pt x="266700" y="381000"/>
                </a:cubicBezTo>
                <a:cubicBezTo>
                  <a:pt x="297392" y="536575"/>
                  <a:pt x="240771" y="735012"/>
                  <a:pt x="184150" y="933450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45C45-AAF4-47BB-BF32-29CD36225542}"/>
              </a:ext>
            </a:extLst>
          </p:cNvPr>
          <p:cNvCxnSpPr>
            <a:cxnSpLocks/>
          </p:cNvCxnSpPr>
          <p:nvPr/>
        </p:nvCxnSpPr>
        <p:spPr>
          <a:xfrm>
            <a:off x="6412538" y="2009775"/>
            <a:ext cx="0" cy="94535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7DC2952-3816-4E7A-81A7-272B630CF502}"/>
              </a:ext>
            </a:extLst>
          </p:cNvPr>
          <p:cNvCxnSpPr>
            <a:cxnSpLocks/>
          </p:cNvCxnSpPr>
          <p:nvPr/>
        </p:nvCxnSpPr>
        <p:spPr>
          <a:xfrm flipH="1">
            <a:off x="6106852" y="2949338"/>
            <a:ext cx="291721" cy="24113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2DFC42-2607-479F-A565-AFE3F05C3236}"/>
              </a:ext>
            </a:extLst>
          </p:cNvPr>
          <p:cNvSpPr/>
          <p:nvPr/>
        </p:nvSpPr>
        <p:spPr>
          <a:xfrm>
            <a:off x="6243639" y="1816895"/>
            <a:ext cx="514350" cy="231626"/>
          </a:xfrm>
          <a:custGeom>
            <a:avLst/>
            <a:gdLst>
              <a:gd name="connsiteX0" fmla="*/ 514350 w 514350"/>
              <a:gd name="connsiteY0" fmla="*/ 185737 h 231626"/>
              <a:gd name="connsiteX1" fmla="*/ 295275 w 514350"/>
              <a:gd name="connsiteY1" fmla="*/ 219075 h 231626"/>
              <a:gd name="connsiteX2" fmla="*/ 0 w 514350"/>
              <a:gd name="connsiteY2" fmla="*/ 0 h 2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" h="231626">
                <a:moveTo>
                  <a:pt x="514350" y="185737"/>
                </a:moveTo>
                <a:cubicBezTo>
                  <a:pt x="447675" y="217884"/>
                  <a:pt x="381000" y="250031"/>
                  <a:pt x="295275" y="219075"/>
                </a:cubicBezTo>
                <a:cubicBezTo>
                  <a:pt x="209550" y="188119"/>
                  <a:pt x="104775" y="94059"/>
                  <a:pt x="0" y="0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826BCD4-4EE7-445B-95F1-BA641CD61C1E}"/>
              </a:ext>
            </a:extLst>
          </p:cNvPr>
          <p:cNvSpPr txBox="1"/>
          <p:nvPr/>
        </p:nvSpPr>
        <p:spPr>
          <a:xfrm>
            <a:off x="6557058" y="3319574"/>
            <a:ext cx="859041" cy="24524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Gradient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3DDAF88-0C22-4737-AFEC-D94A1450E918}"/>
                  </a:ext>
                </a:extLst>
              </p:cNvPr>
              <p:cNvSpPr txBox="1"/>
              <p:nvPr/>
            </p:nvSpPr>
            <p:spPr>
              <a:xfrm>
                <a:off x="4523585" y="3282203"/>
                <a:ext cx="176212" cy="2077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3DDAF88-0C22-4737-AFEC-D94A1450E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585" y="3282203"/>
                <a:ext cx="176212" cy="207720"/>
              </a:xfrm>
              <a:prstGeom prst="rect">
                <a:avLst/>
              </a:prstGeom>
              <a:blipFill>
                <a:blip r:embed="rId6"/>
                <a:stretch>
                  <a:fillRect l="-10345" t="-11765" r="-6897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089BBF4-BFF3-4AA3-BF89-A3670912E8AC}"/>
              </a:ext>
            </a:extLst>
          </p:cNvPr>
          <p:cNvCxnSpPr>
            <a:cxnSpLocks/>
          </p:cNvCxnSpPr>
          <p:nvPr/>
        </p:nvCxnSpPr>
        <p:spPr>
          <a:xfrm flipV="1">
            <a:off x="4519611" y="3282207"/>
            <a:ext cx="0" cy="521449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A62EC076-76D4-4A96-807C-8B3D1E30E829}"/>
              </a:ext>
            </a:extLst>
          </p:cNvPr>
          <p:cNvSpPr/>
          <p:nvPr/>
        </p:nvSpPr>
        <p:spPr>
          <a:xfrm>
            <a:off x="6363086" y="2899093"/>
            <a:ext cx="100482" cy="10048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E9A34AA-E84F-4B7D-AEFA-95F001DAFFED}"/>
                  </a:ext>
                </a:extLst>
              </p:cNvPr>
              <p:cNvSpPr txBox="1"/>
              <p:nvPr/>
            </p:nvSpPr>
            <p:spPr>
              <a:xfrm>
                <a:off x="7089152" y="2525033"/>
                <a:ext cx="1305233" cy="5648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r>
                  <a:rPr lang="en-US" sz="1600">
                    <a:solidFill>
                      <a:schemeClr val="tx2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Current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1600">
                    <a:solidFill>
                      <a:schemeClr val="tx2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configuration</a:t>
                </a:r>
                <a:endParaRPr 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E9A34AA-E84F-4B7D-AEFA-95F001DA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152" y="2525033"/>
                <a:ext cx="1305233" cy="564806"/>
              </a:xfrm>
              <a:prstGeom prst="rect">
                <a:avLst/>
              </a:prstGeom>
              <a:blipFill>
                <a:blip r:embed="rId7"/>
                <a:stretch>
                  <a:fillRect l="-9813" t="-4301" b="-15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A8368ED7-2642-49ED-A66F-834CB92EE292}"/>
              </a:ext>
            </a:extLst>
          </p:cNvPr>
          <p:cNvSpPr/>
          <p:nvPr/>
        </p:nvSpPr>
        <p:spPr>
          <a:xfrm>
            <a:off x="6200093" y="2970028"/>
            <a:ext cx="264502" cy="439479"/>
          </a:xfrm>
          <a:custGeom>
            <a:avLst/>
            <a:gdLst>
              <a:gd name="connsiteX0" fmla="*/ 264502 w 264502"/>
              <a:gd name="connsiteY0" fmla="*/ 439479 h 439479"/>
              <a:gd name="connsiteX1" fmla="*/ 9321 w 264502"/>
              <a:gd name="connsiteY1" fmla="*/ 304800 h 439479"/>
              <a:gd name="connsiteX2" fmla="*/ 80205 w 264502"/>
              <a:gd name="connsiteY2" fmla="*/ 0 h 439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502" h="439479">
                <a:moveTo>
                  <a:pt x="264502" y="439479"/>
                </a:moveTo>
                <a:cubicBezTo>
                  <a:pt x="152269" y="408762"/>
                  <a:pt x="40037" y="378046"/>
                  <a:pt x="9321" y="304800"/>
                </a:cubicBezTo>
                <a:cubicBezTo>
                  <a:pt x="-21395" y="231554"/>
                  <a:pt x="29405" y="115777"/>
                  <a:pt x="80205" y="0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152027E0-F77B-4FED-9DDA-F7C40A1B983F}"/>
              </a:ext>
            </a:extLst>
          </p:cNvPr>
          <p:cNvSpPr/>
          <p:nvPr/>
        </p:nvSpPr>
        <p:spPr>
          <a:xfrm>
            <a:off x="6443330" y="2704127"/>
            <a:ext cx="637954" cy="237547"/>
          </a:xfrm>
          <a:custGeom>
            <a:avLst/>
            <a:gdLst>
              <a:gd name="connsiteX0" fmla="*/ 637954 w 637954"/>
              <a:gd name="connsiteY0" fmla="*/ 117045 h 237547"/>
              <a:gd name="connsiteX1" fmla="*/ 340242 w 637954"/>
              <a:gd name="connsiteY1" fmla="*/ 3631 h 237547"/>
              <a:gd name="connsiteX2" fmla="*/ 0 w 637954"/>
              <a:gd name="connsiteY2" fmla="*/ 237547 h 23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954" h="237547">
                <a:moveTo>
                  <a:pt x="637954" y="117045"/>
                </a:moveTo>
                <a:cubicBezTo>
                  <a:pt x="542261" y="50296"/>
                  <a:pt x="446568" y="-16453"/>
                  <a:pt x="340242" y="3631"/>
                </a:cubicBezTo>
                <a:cubicBezTo>
                  <a:pt x="233916" y="23715"/>
                  <a:pt x="116958" y="130631"/>
                  <a:pt x="0" y="237547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20D4A66B-DEAE-463E-8C8B-FF06495953F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c5aaf6-e6ce-465b-b873-5148d2a4c105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20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197</cp:revision>
  <dcterms:created xsi:type="dcterms:W3CDTF">2019-06-25T08:22:25Z</dcterms:created>
  <dcterms:modified xsi:type="dcterms:W3CDTF">2021-02-28T17:01:37Z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