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2743200"/>
  <p:notesSz cx="6858000" cy="9144000"/>
  <p:defaultTextStyle>
    <a:defPPr>
      <a:defRPr lang="en-US"/>
    </a:defPPr>
    <a:lvl1pPr marL="0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826548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1653097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2479646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3306195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4132743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4959290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5785838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6612387" algn="l" defTabSz="82654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0E98D7"/>
    <a:srgbClr val="7FC8EA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369" d="100"/>
          <a:sy n="369" d="100"/>
        </p:scale>
        <p:origin x="49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9823" rtl="0" eaLnBrk="1" latinLnBrk="0" hangingPunct="1">
      <a:defRPr sz="1628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19911" algn="l" defTabSz="1239823" rtl="0" eaLnBrk="1" latinLnBrk="0" hangingPunct="1">
      <a:defRPr sz="1628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39823" algn="l" defTabSz="1239823" rtl="0" eaLnBrk="1" latinLnBrk="0" hangingPunct="1">
      <a:defRPr sz="1628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59733" algn="l" defTabSz="1239823" rtl="0" eaLnBrk="1" latinLnBrk="0" hangingPunct="1">
      <a:defRPr sz="1628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79646" algn="l" defTabSz="1239823" rtl="0" eaLnBrk="1" latinLnBrk="0" hangingPunct="1">
      <a:defRPr sz="1628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99556" algn="l" defTabSz="1239823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6pPr>
    <a:lvl7pPr marL="3719467" algn="l" defTabSz="1239823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7pPr>
    <a:lvl8pPr marL="4339380" algn="l" defTabSz="1239823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8pPr>
    <a:lvl9pPr marL="4959290" algn="l" defTabSz="1239823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7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576007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576007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576007"/>
            <a:ext cx="113616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1"/>
            <a:ext cx="5015520" cy="1055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3"/>
            <a:ext cx="4985280" cy="840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" y="19206"/>
            <a:ext cx="959550" cy="3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80011"/>
            <a:ext cx="5015520" cy="10559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632013"/>
            <a:ext cx="4985280" cy="840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" y="18168"/>
            <a:ext cx="953974" cy="3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7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2479438"/>
            <a:ext cx="605492" cy="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7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4"/>
            <a:ext cx="498528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576007"/>
            <a:ext cx="498528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574080"/>
            <a:ext cx="498528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7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7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76007"/>
            <a:ext cx="240624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576007"/>
            <a:ext cx="240624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76007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576007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576007"/>
            <a:ext cx="1555200" cy="18988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314885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49763"/>
            <a:ext cx="498528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576007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6" y="576007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6" y="576007"/>
            <a:ext cx="1555200" cy="18988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7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3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1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3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9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68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1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7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0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7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0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083606"/>
            <a:ext cx="1539386" cy="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083606"/>
            <a:ext cx="1539386" cy="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511067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511150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568969"/>
            <a:ext cx="2721600" cy="652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2479438"/>
            <a:ext cx="605492" cy="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4406901" y="2535480"/>
                <a:ext cx="876662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𝐸𝑝𝑜𝑐h𝑠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1" y="2535480"/>
                <a:ext cx="876662" cy="207720"/>
              </a:xfrm>
              <a:prstGeom prst="rect">
                <a:avLst/>
              </a:prstGeom>
              <a:blipFill>
                <a:blip r:embed="rId2"/>
                <a:stretch>
                  <a:fillRect t="-1764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327446" y="2482912"/>
            <a:ext cx="482240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32450" y="179858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" y="179858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t="-1470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flipH="1" flipV="1">
            <a:off x="327447" y="260287"/>
            <a:ext cx="1" cy="2222625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FF8FDA-1EE2-45BE-ADC1-D5EEA7436698}"/>
              </a:ext>
            </a:extLst>
          </p:cNvPr>
          <p:cNvSpPr/>
          <p:nvPr/>
        </p:nvSpPr>
        <p:spPr>
          <a:xfrm>
            <a:off x="393700" y="298450"/>
            <a:ext cx="4584700" cy="2159182"/>
          </a:xfrm>
          <a:custGeom>
            <a:avLst/>
            <a:gdLst>
              <a:gd name="connsiteX0" fmla="*/ 0 w 4584700"/>
              <a:gd name="connsiteY0" fmla="*/ 0 h 2160273"/>
              <a:gd name="connsiteX1" fmla="*/ 2190750 w 4584700"/>
              <a:gd name="connsiteY1" fmla="*/ 1809750 h 2160273"/>
              <a:gd name="connsiteX2" fmla="*/ 4584700 w 4584700"/>
              <a:gd name="connsiteY2" fmla="*/ 2159000 h 2160273"/>
              <a:gd name="connsiteX0" fmla="*/ 0 w 4584700"/>
              <a:gd name="connsiteY0" fmla="*/ 0 h 2159182"/>
              <a:gd name="connsiteX1" fmla="*/ 1638300 w 4584700"/>
              <a:gd name="connsiteY1" fmla="*/ 1695450 h 2159182"/>
              <a:gd name="connsiteX2" fmla="*/ 4584700 w 4584700"/>
              <a:gd name="connsiteY2" fmla="*/ 2159000 h 2159182"/>
              <a:gd name="connsiteX0" fmla="*/ 0 w 4584700"/>
              <a:gd name="connsiteY0" fmla="*/ 0 h 2159182"/>
              <a:gd name="connsiteX1" fmla="*/ 1638300 w 4584700"/>
              <a:gd name="connsiteY1" fmla="*/ 1695450 h 2159182"/>
              <a:gd name="connsiteX2" fmla="*/ 4584700 w 4584700"/>
              <a:gd name="connsiteY2" fmla="*/ 2159000 h 21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4700" h="2159182">
                <a:moveTo>
                  <a:pt x="0" y="0"/>
                </a:moveTo>
                <a:cubicBezTo>
                  <a:pt x="579966" y="845608"/>
                  <a:pt x="874183" y="1335617"/>
                  <a:pt x="1638300" y="1695450"/>
                </a:cubicBezTo>
                <a:cubicBezTo>
                  <a:pt x="2402417" y="2055283"/>
                  <a:pt x="3769783" y="2164291"/>
                  <a:pt x="4584700" y="2159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4CCD75-01FB-427F-9EB8-D56B1A26BB16}"/>
              </a:ext>
            </a:extLst>
          </p:cNvPr>
          <p:cNvSpPr/>
          <p:nvPr/>
        </p:nvSpPr>
        <p:spPr>
          <a:xfrm>
            <a:off x="418726" y="245883"/>
            <a:ext cx="4552950" cy="1875072"/>
          </a:xfrm>
          <a:custGeom>
            <a:avLst/>
            <a:gdLst>
              <a:gd name="connsiteX0" fmla="*/ 0 w 4584700"/>
              <a:gd name="connsiteY0" fmla="*/ 0 h 2160273"/>
              <a:gd name="connsiteX1" fmla="*/ 2190750 w 4584700"/>
              <a:gd name="connsiteY1" fmla="*/ 1809750 h 2160273"/>
              <a:gd name="connsiteX2" fmla="*/ 4584700 w 4584700"/>
              <a:gd name="connsiteY2" fmla="*/ 2159000 h 2160273"/>
              <a:gd name="connsiteX0" fmla="*/ 0 w 4584700"/>
              <a:gd name="connsiteY0" fmla="*/ 0 h 2159182"/>
              <a:gd name="connsiteX1" fmla="*/ 1638300 w 4584700"/>
              <a:gd name="connsiteY1" fmla="*/ 1695450 h 2159182"/>
              <a:gd name="connsiteX2" fmla="*/ 4584700 w 4584700"/>
              <a:gd name="connsiteY2" fmla="*/ 2159000 h 2159182"/>
              <a:gd name="connsiteX0" fmla="*/ 0 w 4584700"/>
              <a:gd name="connsiteY0" fmla="*/ 0 h 2159182"/>
              <a:gd name="connsiteX1" fmla="*/ 1638300 w 4584700"/>
              <a:gd name="connsiteY1" fmla="*/ 1695450 h 2159182"/>
              <a:gd name="connsiteX2" fmla="*/ 4584700 w 4584700"/>
              <a:gd name="connsiteY2" fmla="*/ 2159000 h 2159182"/>
              <a:gd name="connsiteX0" fmla="*/ 0 w 4552950"/>
              <a:gd name="connsiteY0" fmla="*/ 0 h 1828850"/>
              <a:gd name="connsiteX1" fmla="*/ 1638300 w 4552950"/>
              <a:gd name="connsiteY1" fmla="*/ 1695450 h 1828850"/>
              <a:gd name="connsiteX2" fmla="*/ 4552950 w 4552950"/>
              <a:gd name="connsiteY2" fmla="*/ 1714500 h 1828850"/>
              <a:gd name="connsiteX0" fmla="*/ 0 w 4552950"/>
              <a:gd name="connsiteY0" fmla="*/ 0 h 1862572"/>
              <a:gd name="connsiteX1" fmla="*/ 1638300 w 4552950"/>
              <a:gd name="connsiteY1" fmla="*/ 1695450 h 1862572"/>
              <a:gd name="connsiteX2" fmla="*/ 4552950 w 4552950"/>
              <a:gd name="connsiteY2" fmla="*/ 1714500 h 1862572"/>
              <a:gd name="connsiteX0" fmla="*/ 0 w 4552950"/>
              <a:gd name="connsiteY0" fmla="*/ 0 h 1875072"/>
              <a:gd name="connsiteX1" fmla="*/ 1638300 w 4552950"/>
              <a:gd name="connsiteY1" fmla="*/ 1695450 h 1875072"/>
              <a:gd name="connsiteX2" fmla="*/ 4552950 w 4552950"/>
              <a:gd name="connsiteY2" fmla="*/ 1714500 h 18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950" h="1875072">
                <a:moveTo>
                  <a:pt x="0" y="0"/>
                </a:moveTo>
                <a:cubicBezTo>
                  <a:pt x="579966" y="845608"/>
                  <a:pt x="879475" y="1409700"/>
                  <a:pt x="1638300" y="1695450"/>
                </a:cubicBezTo>
                <a:cubicBezTo>
                  <a:pt x="2397125" y="1981200"/>
                  <a:pt x="3712633" y="1878541"/>
                  <a:pt x="4552950" y="1714500"/>
                </a:cubicBezTo>
              </a:path>
            </a:pathLst>
          </a:custGeom>
          <a:noFill/>
          <a:ln w="25400">
            <a:solidFill>
              <a:srgbClr val="3BD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CDEC69-DB60-41D7-BC09-322C920C6043}"/>
                  </a:ext>
                </a:extLst>
              </p:cNvPr>
              <p:cNvSpPr txBox="1"/>
              <p:nvPr/>
            </p:nvSpPr>
            <p:spPr>
              <a:xfrm>
                <a:off x="957392" y="859335"/>
                <a:ext cx="539050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BD0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BD02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BD022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3BD02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CDEC69-DB60-41D7-BC09-322C920C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92" y="859335"/>
                <a:ext cx="539050" cy="207720"/>
              </a:xfrm>
              <a:prstGeom prst="rect">
                <a:avLst/>
              </a:prstGeom>
              <a:blipFill>
                <a:blip r:embed="rId4"/>
                <a:stretch>
                  <a:fillRect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943517-3C15-4321-8593-B20AA885C3ED}"/>
                  </a:ext>
                </a:extLst>
              </p:cNvPr>
              <p:cNvSpPr txBox="1"/>
              <p:nvPr/>
            </p:nvSpPr>
            <p:spPr>
              <a:xfrm>
                <a:off x="446299" y="1386285"/>
                <a:ext cx="885336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943517-3C15-4321-8593-B20AA885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9" y="1386285"/>
                <a:ext cx="885336" cy="207720"/>
              </a:xfrm>
              <a:prstGeom prst="rect">
                <a:avLst/>
              </a:prstGeom>
              <a:blipFill>
                <a:blip r:embed="rId5"/>
                <a:stretch>
                  <a:fillRect t="-14706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E2FED-043D-44B6-B093-A4B0EC74A1C9}"/>
              </a:ext>
            </a:extLst>
          </p:cNvPr>
          <p:cNvCxnSpPr>
            <a:cxnSpLocks/>
          </p:cNvCxnSpPr>
          <p:nvPr/>
        </p:nvCxnSpPr>
        <p:spPr>
          <a:xfrm>
            <a:off x="3314700" y="336288"/>
            <a:ext cx="0" cy="230305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417C79-17FF-4746-9D2C-4B15C2FE2799}"/>
              </a:ext>
            </a:extLst>
          </p:cNvPr>
          <p:cNvSpPr txBox="1"/>
          <p:nvPr/>
        </p:nvSpPr>
        <p:spPr>
          <a:xfrm>
            <a:off x="2330450" y="250466"/>
            <a:ext cx="1968500" cy="4904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Optimum point to stop the training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E254A-20B9-4F99-87A5-DD48C93B9353}"/>
              </a:ext>
            </a:extLst>
          </p:cNvPr>
          <p:cNvGrpSpPr/>
          <p:nvPr/>
        </p:nvGrpSpPr>
        <p:grpSpPr>
          <a:xfrm>
            <a:off x="3369606" y="1183419"/>
            <a:ext cx="1455889" cy="262194"/>
            <a:chOff x="3369606" y="1183419"/>
            <a:chExt cx="1455889" cy="262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BD400D-EE5C-4BFE-8F22-7DE1A5DFAF7E}"/>
                </a:ext>
              </a:extLst>
            </p:cNvPr>
            <p:cNvSpPr txBox="1"/>
            <p:nvPr/>
          </p:nvSpPr>
          <p:spPr>
            <a:xfrm>
              <a:off x="3695217" y="1183419"/>
              <a:ext cx="1130278" cy="262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Overfitting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F9FCD785-EDEF-4918-B8DE-5D64052686C1}"/>
                </a:ext>
              </a:extLst>
            </p:cNvPr>
            <p:cNvSpPr/>
            <p:nvPr/>
          </p:nvSpPr>
          <p:spPr>
            <a:xfrm>
              <a:off x="3369606" y="1250281"/>
              <a:ext cx="267672" cy="128470"/>
            </a:xfrm>
            <a:prstGeom prst="rightArrow">
              <a:avLst>
                <a:gd name="adj1" fmla="val 31464"/>
                <a:gd name="adj2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444151-99FF-4021-87D2-C01C1838FA89}"/>
              </a:ext>
            </a:extLst>
          </p:cNvPr>
          <p:cNvGrpSpPr/>
          <p:nvPr/>
        </p:nvGrpSpPr>
        <p:grpSpPr>
          <a:xfrm flipH="1">
            <a:off x="1792559" y="1183419"/>
            <a:ext cx="1455889" cy="262194"/>
            <a:chOff x="3369606" y="1183419"/>
            <a:chExt cx="1455889" cy="2621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30AB71-2A65-488F-AB54-4C4D0DC204E4}"/>
                </a:ext>
              </a:extLst>
            </p:cNvPr>
            <p:cNvSpPr txBox="1"/>
            <p:nvPr/>
          </p:nvSpPr>
          <p:spPr>
            <a:xfrm>
              <a:off x="3695217" y="1183419"/>
              <a:ext cx="1130278" cy="262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tx2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Underfitting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DC4BFCA-9C54-48E9-9404-C8C291E7A028}"/>
                </a:ext>
              </a:extLst>
            </p:cNvPr>
            <p:cNvSpPr/>
            <p:nvPr/>
          </p:nvSpPr>
          <p:spPr>
            <a:xfrm>
              <a:off x="3369606" y="1250281"/>
              <a:ext cx="267672" cy="128470"/>
            </a:xfrm>
            <a:prstGeom prst="rightArrow">
              <a:avLst>
                <a:gd name="adj1" fmla="val 31464"/>
                <a:gd name="adj2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206</cp:revision>
  <dcterms:created xsi:type="dcterms:W3CDTF">2019-06-25T08:22:25Z</dcterms:created>
  <dcterms:modified xsi:type="dcterms:W3CDTF">2021-09-24T10:28:08Z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