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3657600" cy="3657600"/>
  <p:notesSz cx="6858000" cy="9144000"/>
  <p:defaultTextStyle>
    <a:defPPr>
      <a:defRPr lang="en-US"/>
    </a:defPPr>
    <a:lvl1pPr marL="0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400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800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32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76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20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64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6008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5201" algn="l" defTabSz="514400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7FC8EA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27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580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160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57400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43201" algn="l" defTabSz="771600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29000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4801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0601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6401" algn="l" defTabSz="77160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40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776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3120" y="768005"/>
            <a:ext cx="75744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880" y="640012"/>
            <a:ext cx="3343680" cy="14079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2176013"/>
            <a:ext cx="3323520" cy="112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" y="25606"/>
            <a:ext cx="639700" cy="4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880" y="640012"/>
            <a:ext cx="3343680" cy="14079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2176013"/>
            <a:ext cx="3323520" cy="1121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" y="24223"/>
            <a:ext cx="635983" cy="4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332352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9" y="3305916"/>
            <a:ext cx="403661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332352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5"/>
            <a:ext cx="3323520" cy="12519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040" y="768005"/>
            <a:ext cx="332352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67040" y="765440"/>
            <a:ext cx="3323520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67040" y="765440"/>
            <a:ext cx="3323520" cy="253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160416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400" y="768005"/>
            <a:ext cx="160416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400" y="768005"/>
            <a:ext cx="160416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7040" y="768005"/>
            <a:ext cx="160416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5"/>
            <a:ext cx="103680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0343" y="768005"/>
            <a:ext cx="103680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3760" y="768005"/>
            <a:ext cx="1036800" cy="25318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0" y="419846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0" y="199684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66925" y="768005"/>
            <a:ext cx="103680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452970" y="768005"/>
            <a:ext cx="103680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309551" y="768005"/>
            <a:ext cx="1036800" cy="2531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2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7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6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3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4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1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8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1" y="3389119"/>
            <a:ext cx="72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1" y="3266123"/>
            <a:ext cx="100800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1" y="3389119"/>
            <a:ext cx="72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1" y="3266123"/>
            <a:ext cx="100800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1" y="1444806"/>
            <a:ext cx="1026257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1" y="1444806"/>
            <a:ext cx="1026257" cy="7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1" y="3389119"/>
            <a:ext cx="72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1" y="3266123"/>
            <a:ext cx="100800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0" y="3425288"/>
            <a:ext cx="1814400" cy="870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9" y="3305916"/>
            <a:ext cx="403661" cy="3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/>
              <p:nvPr/>
            </p:nvSpPr>
            <p:spPr>
              <a:xfrm>
                <a:off x="812623" y="3401457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23" y="3401457"/>
                <a:ext cx="267425" cy="207720"/>
              </a:xfrm>
              <a:prstGeom prst="rect">
                <a:avLst/>
              </a:prstGeom>
              <a:blipFill>
                <a:blip r:embed="rId2"/>
                <a:stretch>
                  <a:fillRect l="-15909" t="-1176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7B99970-4CFC-489B-89FA-1CA5D6F289E0}"/>
              </a:ext>
            </a:extLst>
          </p:cNvPr>
          <p:cNvCxnSpPr>
            <a:cxnSpLocks/>
          </p:cNvCxnSpPr>
          <p:nvPr/>
        </p:nvCxnSpPr>
        <p:spPr>
          <a:xfrm>
            <a:off x="377543" y="3348889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/>
              <p:nvPr/>
            </p:nvSpPr>
            <p:spPr>
              <a:xfrm>
                <a:off x="82548" y="2734935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" y="2734935"/>
                <a:ext cx="267425" cy="207720"/>
              </a:xfrm>
              <a:prstGeom prst="rect">
                <a:avLst/>
              </a:prstGeom>
              <a:blipFill>
                <a:blip r:embed="rId3"/>
                <a:stretch>
                  <a:fillRect l="-16279" t="-14706" r="-465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F0B6819-AF3B-4FE7-BF0C-98F68B84F09F}"/>
              </a:ext>
            </a:extLst>
          </p:cNvPr>
          <p:cNvSpPr/>
          <p:nvPr/>
        </p:nvSpPr>
        <p:spPr>
          <a:xfrm rot="2353673">
            <a:off x="-259777" y="872476"/>
            <a:ext cx="4159422" cy="20143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20ED49B-AAEF-47EA-B173-EE99F94EA53A}"/>
              </a:ext>
            </a:extLst>
          </p:cNvPr>
          <p:cNvSpPr/>
          <p:nvPr/>
        </p:nvSpPr>
        <p:spPr>
          <a:xfrm rot="2353673">
            <a:off x="351475" y="1289994"/>
            <a:ext cx="3224054" cy="157653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9F15EAD-C2BB-4798-8FF2-1D4BEA6B6486}"/>
              </a:ext>
            </a:extLst>
          </p:cNvPr>
          <p:cNvSpPr/>
          <p:nvPr/>
        </p:nvSpPr>
        <p:spPr>
          <a:xfrm rot="2353673">
            <a:off x="917363" y="1629651"/>
            <a:ext cx="2381199" cy="117980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81A4E87-D66B-4FAB-A519-3ED443A38F9E}"/>
              </a:ext>
            </a:extLst>
          </p:cNvPr>
          <p:cNvSpPr/>
          <p:nvPr/>
        </p:nvSpPr>
        <p:spPr>
          <a:xfrm rot="2353673">
            <a:off x="1446270" y="1924922"/>
            <a:ext cx="1558383" cy="8150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C4F48A-36BA-4981-ABF2-F28FA283BEC2}"/>
              </a:ext>
            </a:extLst>
          </p:cNvPr>
          <p:cNvSpPr/>
          <p:nvPr/>
        </p:nvSpPr>
        <p:spPr>
          <a:xfrm>
            <a:off x="2346489" y="2481982"/>
            <a:ext cx="154739" cy="1547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BF4130-1B07-475D-841F-DBE26D003B50}"/>
              </a:ext>
            </a:extLst>
          </p:cNvPr>
          <p:cNvCxnSpPr>
            <a:cxnSpLocks/>
          </p:cNvCxnSpPr>
          <p:nvPr/>
        </p:nvCxnSpPr>
        <p:spPr>
          <a:xfrm rot="16200000">
            <a:off x="122496" y="3093842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759EAF6-1650-4FB8-8FB3-25E0DADBF90F}"/>
                  </a:ext>
                </a:extLst>
              </p:cNvPr>
              <p:cNvSpPr txBox="1"/>
              <p:nvPr/>
            </p:nvSpPr>
            <p:spPr>
              <a:xfrm>
                <a:off x="3338790" y="3084415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759EAF6-1650-4FB8-8FB3-25E0DADB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90" y="3084415"/>
                <a:ext cx="176212" cy="207720"/>
              </a:xfrm>
              <a:prstGeom prst="rect">
                <a:avLst/>
              </a:prstGeom>
              <a:blipFill>
                <a:blip r:embed="rId4"/>
                <a:stretch>
                  <a:fillRect l="-37931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90580AF-7E72-4BB2-9D72-3D7B2CA868BF}"/>
                  </a:ext>
                </a:extLst>
              </p:cNvPr>
              <p:cNvSpPr txBox="1"/>
              <p:nvPr/>
            </p:nvSpPr>
            <p:spPr>
              <a:xfrm>
                <a:off x="3094808" y="2993401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90580AF-7E72-4BB2-9D72-3D7B2CA8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08" y="2993401"/>
                <a:ext cx="176212" cy="207720"/>
              </a:xfrm>
              <a:prstGeom prst="rect">
                <a:avLst/>
              </a:prstGeom>
              <a:blipFill>
                <a:blip r:embed="rId5"/>
                <a:stretch>
                  <a:fillRect l="-37931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A74078-581B-497C-995E-9C628AAEA756}"/>
                  </a:ext>
                </a:extLst>
              </p:cNvPr>
              <p:cNvSpPr txBox="1"/>
              <p:nvPr/>
            </p:nvSpPr>
            <p:spPr>
              <a:xfrm>
                <a:off x="2850825" y="2902387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A74078-581B-497C-995E-9C628AAE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825" y="2902387"/>
                <a:ext cx="176212" cy="207720"/>
              </a:xfrm>
              <a:prstGeom prst="rect">
                <a:avLst/>
              </a:prstGeom>
              <a:blipFill>
                <a:blip r:embed="rId6"/>
                <a:stretch>
                  <a:fillRect l="-37931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4457E9-881B-4511-B6CA-CE035F408F63}"/>
                  </a:ext>
                </a:extLst>
              </p:cNvPr>
              <p:cNvSpPr txBox="1"/>
              <p:nvPr/>
            </p:nvSpPr>
            <p:spPr>
              <a:xfrm>
                <a:off x="2606842" y="2811373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4457E9-881B-4511-B6CA-CE035F40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42" y="2811373"/>
                <a:ext cx="176212" cy="207720"/>
              </a:xfrm>
              <a:prstGeom prst="rect">
                <a:avLst/>
              </a:prstGeom>
              <a:blipFill>
                <a:blip r:embed="rId7"/>
                <a:stretch>
                  <a:fillRect l="-34483" t="-11765" r="-1379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804451-D176-4FC6-82EF-51C5D76C995F}"/>
              </a:ext>
            </a:extLst>
          </p:cNvPr>
          <p:cNvCxnSpPr>
            <a:cxnSpLocks/>
          </p:cNvCxnSpPr>
          <p:nvPr/>
        </p:nvCxnSpPr>
        <p:spPr>
          <a:xfrm>
            <a:off x="428625" y="460375"/>
            <a:ext cx="311150" cy="733425"/>
          </a:xfrm>
          <a:prstGeom prst="straightConnector1">
            <a:avLst/>
          </a:prstGeom>
          <a:ln w="25400">
            <a:solidFill>
              <a:srgbClr val="0E98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3DCBD7F-6EE7-4E89-A363-BCAC883A0403}"/>
              </a:ext>
            </a:extLst>
          </p:cNvPr>
          <p:cNvCxnSpPr>
            <a:cxnSpLocks/>
          </p:cNvCxnSpPr>
          <p:nvPr/>
        </p:nvCxnSpPr>
        <p:spPr>
          <a:xfrm>
            <a:off x="777875" y="1279525"/>
            <a:ext cx="800100" cy="384175"/>
          </a:xfrm>
          <a:prstGeom prst="straightConnector1">
            <a:avLst/>
          </a:prstGeom>
          <a:ln w="25400">
            <a:solidFill>
              <a:srgbClr val="0E98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959D431-6074-41FF-9EBF-77E33BD703C3}"/>
              </a:ext>
            </a:extLst>
          </p:cNvPr>
          <p:cNvCxnSpPr>
            <a:cxnSpLocks/>
          </p:cNvCxnSpPr>
          <p:nvPr/>
        </p:nvCxnSpPr>
        <p:spPr>
          <a:xfrm>
            <a:off x="1663700" y="1692275"/>
            <a:ext cx="561975" cy="387350"/>
          </a:xfrm>
          <a:prstGeom prst="straightConnector1">
            <a:avLst/>
          </a:prstGeom>
          <a:ln w="25400">
            <a:solidFill>
              <a:srgbClr val="0E98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C206BE2-C860-45EE-9970-7B11600E682B}"/>
              </a:ext>
            </a:extLst>
          </p:cNvPr>
          <p:cNvCxnSpPr>
            <a:cxnSpLocks/>
          </p:cNvCxnSpPr>
          <p:nvPr/>
        </p:nvCxnSpPr>
        <p:spPr>
          <a:xfrm>
            <a:off x="2308225" y="2124075"/>
            <a:ext cx="238125" cy="447675"/>
          </a:xfrm>
          <a:prstGeom prst="straightConnector1">
            <a:avLst/>
          </a:prstGeom>
          <a:ln w="25400">
            <a:solidFill>
              <a:srgbClr val="0E98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C49015E-79A5-4A35-96C7-5CBFEAAB614C}"/>
              </a:ext>
            </a:extLst>
          </p:cNvPr>
          <p:cNvCxnSpPr>
            <a:cxnSpLocks/>
          </p:cNvCxnSpPr>
          <p:nvPr/>
        </p:nvCxnSpPr>
        <p:spPr>
          <a:xfrm flipH="1">
            <a:off x="2276475" y="2654300"/>
            <a:ext cx="323850" cy="107950"/>
          </a:xfrm>
          <a:prstGeom prst="straightConnector1">
            <a:avLst/>
          </a:prstGeom>
          <a:ln w="25400">
            <a:solidFill>
              <a:srgbClr val="0E98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8FAC09E-92C4-49B3-92AC-EE4DCFB385B1}"/>
              </a:ext>
            </a:extLst>
          </p:cNvPr>
          <p:cNvCxnSpPr>
            <a:cxnSpLocks/>
          </p:cNvCxnSpPr>
          <p:nvPr/>
        </p:nvCxnSpPr>
        <p:spPr>
          <a:xfrm flipV="1">
            <a:off x="2187575" y="2330450"/>
            <a:ext cx="352426" cy="441325"/>
          </a:xfrm>
          <a:prstGeom prst="straightConnector1">
            <a:avLst/>
          </a:prstGeom>
          <a:ln w="25400">
            <a:solidFill>
              <a:srgbClr val="0E98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A38AB07-7073-4FF7-8254-13D4A0E90187}"/>
              </a:ext>
            </a:extLst>
          </p:cNvPr>
          <p:cNvCxnSpPr>
            <a:cxnSpLocks/>
          </p:cNvCxnSpPr>
          <p:nvPr/>
        </p:nvCxnSpPr>
        <p:spPr>
          <a:xfrm flipH="1">
            <a:off x="2202656" y="2270125"/>
            <a:ext cx="410371" cy="139700"/>
          </a:xfrm>
          <a:prstGeom prst="straightConnector1">
            <a:avLst/>
          </a:prstGeom>
          <a:ln w="25400">
            <a:solidFill>
              <a:srgbClr val="0E98D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42973E1-ED42-4D68-A16D-C72199CF851C}"/>
              </a:ext>
            </a:extLst>
          </p:cNvPr>
          <p:cNvSpPr/>
          <p:nvPr/>
        </p:nvSpPr>
        <p:spPr>
          <a:xfrm>
            <a:off x="340797" y="374458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6EB3AE-C898-41DD-A192-71F8564928BE}"/>
              </a:ext>
            </a:extLst>
          </p:cNvPr>
          <p:cNvSpPr/>
          <p:nvPr/>
        </p:nvSpPr>
        <p:spPr>
          <a:xfrm>
            <a:off x="691929" y="1193713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C0D0A00-9AC0-428A-BBC9-48966D0AB28E}"/>
              </a:ext>
            </a:extLst>
          </p:cNvPr>
          <p:cNvSpPr/>
          <p:nvPr/>
        </p:nvSpPr>
        <p:spPr>
          <a:xfrm>
            <a:off x="1576703" y="1609395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98E7D43-D12A-4D4C-806D-F917EB695E9B}"/>
              </a:ext>
            </a:extLst>
          </p:cNvPr>
          <p:cNvSpPr/>
          <p:nvPr/>
        </p:nvSpPr>
        <p:spPr>
          <a:xfrm>
            <a:off x="2225461" y="2043798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4422D0B-39AD-4EA2-BE23-A77CCBE79280}"/>
              </a:ext>
            </a:extLst>
          </p:cNvPr>
          <p:cNvSpPr/>
          <p:nvPr/>
        </p:nvSpPr>
        <p:spPr>
          <a:xfrm>
            <a:off x="2512183" y="2567307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A10BF0C-B4D9-4C5C-98D6-724D56045899}"/>
              </a:ext>
            </a:extLst>
          </p:cNvPr>
          <p:cNvSpPr/>
          <p:nvPr/>
        </p:nvSpPr>
        <p:spPr>
          <a:xfrm>
            <a:off x="2101158" y="2689078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276094A-073F-4FA8-92FD-0BB4A8048214}"/>
              </a:ext>
            </a:extLst>
          </p:cNvPr>
          <p:cNvSpPr/>
          <p:nvPr/>
        </p:nvSpPr>
        <p:spPr>
          <a:xfrm>
            <a:off x="2031050" y="2342954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40D3CC3-FD93-4DA4-A2B2-984569EFC23B}"/>
              </a:ext>
            </a:extLst>
          </p:cNvPr>
          <p:cNvSpPr/>
          <p:nvPr/>
        </p:nvSpPr>
        <p:spPr>
          <a:xfrm>
            <a:off x="2527320" y="2184188"/>
            <a:ext cx="167628" cy="1676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188</cp:revision>
  <dcterms:created xsi:type="dcterms:W3CDTF">2019-06-25T08:22:25Z</dcterms:created>
  <dcterms:modified xsi:type="dcterms:W3CDTF">2021-03-06T17:01:47Z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