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3657600" cy="3657600"/>
  <p:notesSz cx="6858000" cy="9144000"/>
  <p:defaultTextStyle>
    <a:defPPr>
      <a:defRPr lang="en-US"/>
    </a:defPPr>
    <a:lvl1pPr marL="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40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80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32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6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20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64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8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52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7FC8EA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4660"/>
  </p:normalViewPr>
  <p:slideViewPr>
    <p:cSldViewPr snapToGrid="0">
      <p:cViewPr>
        <p:scale>
          <a:sx n="125" d="100"/>
          <a:sy n="125" d="100"/>
        </p:scale>
        <p:origin x="27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58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16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574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43201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29000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48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06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64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40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776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312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12"/>
            <a:ext cx="3343680" cy="1407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2176013"/>
            <a:ext cx="332352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" y="25606"/>
            <a:ext cx="639700" cy="4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12"/>
            <a:ext cx="3343680" cy="1407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2176013"/>
            <a:ext cx="332352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" y="24223"/>
            <a:ext cx="635983" cy="4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9" y="3305916"/>
            <a:ext cx="403661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5"/>
            <a:ext cx="3323520" cy="12519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7040" y="765440"/>
            <a:ext cx="332352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67040" y="765440"/>
            <a:ext cx="332352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7040" y="768005"/>
            <a:ext cx="160416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343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3760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66925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452970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309551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1" y="1444806"/>
            <a:ext cx="1026257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1" y="1444806"/>
            <a:ext cx="1026257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9" y="3305916"/>
            <a:ext cx="403661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812623" y="3401457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23" y="3401457"/>
                <a:ext cx="267425" cy="207720"/>
              </a:xfrm>
              <a:prstGeom prst="rect">
                <a:avLst/>
              </a:prstGeom>
              <a:blipFill>
                <a:blip r:embed="rId2"/>
                <a:stretch>
                  <a:fillRect l="-15909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377543" y="3348889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82548" y="2734935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" y="2734935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l="-16279" t="-14706" r="-465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F0B6819-AF3B-4FE7-BF0C-98F68B84F09F}"/>
              </a:ext>
            </a:extLst>
          </p:cNvPr>
          <p:cNvSpPr/>
          <p:nvPr/>
        </p:nvSpPr>
        <p:spPr>
          <a:xfrm rot="2353673">
            <a:off x="-259777" y="872476"/>
            <a:ext cx="4159422" cy="20143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20ED49B-AAEF-47EA-B173-EE99F94EA53A}"/>
              </a:ext>
            </a:extLst>
          </p:cNvPr>
          <p:cNvSpPr/>
          <p:nvPr/>
        </p:nvSpPr>
        <p:spPr>
          <a:xfrm rot="2353673">
            <a:off x="351475" y="1289994"/>
            <a:ext cx="3224054" cy="157653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9F15EAD-C2BB-4798-8FF2-1D4BEA6B6486}"/>
              </a:ext>
            </a:extLst>
          </p:cNvPr>
          <p:cNvSpPr/>
          <p:nvPr/>
        </p:nvSpPr>
        <p:spPr>
          <a:xfrm rot="2353673">
            <a:off x="917363" y="1629651"/>
            <a:ext cx="2381199" cy="117980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1A4E87-D66B-4FAB-A519-3ED443A38F9E}"/>
              </a:ext>
            </a:extLst>
          </p:cNvPr>
          <p:cNvSpPr/>
          <p:nvPr/>
        </p:nvSpPr>
        <p:spPr>
          <a:xfrm rot="2353673">
            <a:off x="1446270" y="1924922"/>
            <a:ext cx="1558383" cy="8150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C4F48A-36BA-4981-ABF2-F28FA283BEC2}"/>
              </a:ext>
            </a:extLst>
          </p:cNvPr>
          <p:cNvSpPr/>
          <p:nvPr/>
        </p:nvSpPr>
        <p:spPr>
          <a:xfrm>
            <a:off x="2346489" y="2481982"/>
            <a:ext cx="154739" cy="1547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rot="16200000">
            <a:off x="122496" y="3093842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759EAF6-1650-4FB8-8FB3-25E0DADBF90F}"/>
                  </a:ext>
                </a:extLst>
              </p:cNvPr>
              <p:cNvSpPr txBox="1"/>
              <p:nvPr/>
            </p:nvSpPr>
            <p:spPr>
              <a:xfrm>
                <a:off x="3338790" y="3084415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759EAF6-1650-4FB8-8FB3-25E0DADB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90" y="3084415"/>
                <a:ext cx="176212" cy="207720"/>
              </a:xfrm>
              <a:prstGeom prst="rect">
                <a:avLst/>
              </a:prstGeom>
              <a:blipFill>
                <a:blip r:embed="rId4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0580AF-7E72-4BB2-9D72-3D7B2CA868BF}"/>
                  </a:ext>
                </a:extLst>
              </p:cNvPr>
              <p:cNvSpPr txBox="1"/>
              <p:nvPr/>
            </p:nvSpPr>
            <p:spPr>
              <a:xfrm>
                <a:off x="3094808" y="2993401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0580AF-7E72-4BB2-9D72-3D7B2CA8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08" y="2993401"/>
                <a:ext cx="176212" cy="207720"/>
              </a:xfrm>
              <a:prstGeom prst="rect">
                <a:avLst/>
              </a:prstGeom>
              <a:blipFill>
                <a:blip r:embed="rId5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A74078-581B-497C-995E-9C628AAEA756}"/>
                  </a:ext>
                </a:extLst>
              </p:cNvPr>
              <p:cNvSpPr txBox="1"/>
              <p:nvPr/>
            </p:nvSpPr>
            <p:spPr>
              <a:xfrm>
                <a:off x="2850825" y="2902387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A74078-581B-497C-995E-9C628AAE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25" y="2902387"/>
                <a:ext cx="176212" cy="207720"/>
              </a:xfrm>
              <a:prstGeom prst="rect">
                <a:avLst/>
              </a:prstGeom>
              <a:blipFill>
                <a:blip r:embed="rId6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4457E9-881B-4511-B6CA-CE035F408F63}"/>
                  </a:ext>
                </a:extLst>
              </p:cNvPr>
              <p:cNvSpPr txBox="1"/>
              <p:nvPr/>
            </p:nvSpPr>
            <p:spPr>
              <a:xfrm>
                <a:off x="2606842" y="2811373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4457E9-881B-4511-B6CA-CE035F40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42" y="2811373"/>
                <a:ext cx="176212" cy="207720"/>
              </a:xfrm>
              <a:prstGeom prst="rect">
                <a:avLst/>
              </a:prstGeom>
              <a:blipFill>
                <a:blip r:embed="rId7"/>
                <a:stretch>
                  <a:fillRect l="-34483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804451-D176-4FC6-82EF-51C5D76C995F}"/>
              </a:ext>
            </a:extLst>
          </p:cNvPr>
          <p:cNvCxnSpPr>
            <a:cxnSpLocks/>
          </p:cNvCxnSpPr>
          <p:nvPr/>
        </p:nvCxnSpPr>
        <p:spPr>
          <a:xfrm>
            <a:off x="428625" y="460375"/>
            <a:ext cx="63500" cy="42862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3DCBD7F-6EE7-4E89-A363-BCAC883A0403}"/>
              </a:ext>
            </a:extLst>
          </p:cNvPr>
          <p:cNvCxnSpPr>
            <a:cxnSpLocks/>
          </p:cNvCxnSpPr>
          <p:nvPr/>
        </p:nvCxnSpPr>
        <p:spPr>
          <a:xfrm>
            <a:off x="863600" y="1317625"/>
            <a:ext cx="314325" cy="1333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959D431-6074-41FF-9EBF-77E33BD703C3}"/>
              </a:ext>
            </a:extLst>
          </p:cNvPr>
          <p:cNvCxnSpPr>
            <a:cxnSpLocks/>
          </p:cNvCxnSpPr>
          <p:nvPr/>
        </p:nvCxnSpPr>
        <p:spPr>
          <a:xfrm>
            <a:off x="2136775" y="2120900"/>
            <a:ext cx="184150" cy="1206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C206BE2-C860-45EE-9970-7B11600E682B}"/>
              </a:ext>
            </a:extLst>
          </p:cNvPr>
          <p:cNvCxnSpPr>
            <a:cxnSpLocks/>
          </p:cNvCxnSpPr>
          <p:nvPr/>
        </p:nvCxnSpPr>
        <p:spPr>
          <a:xfrm>
            <a:off x="511175" y="971550"/>
            <a:ext cx="358775" cy="635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C49015E-79A5-4A35-96C7-5CBFEAAB614C}"/>
              </a:ext>
            </a:extLst>
          </p:cNvPr>
          <p:cNvCxnSpPr>
            <a:cxnSpLocks/>
          </p:cNvCxnSpPr>
          <p:nvPr/>
        </p:nvCxnSpPr>
        <p:spPr>
          <a:xfrm flipH="1">
            <a:off x="2495550" y="2476500"/>
            <a:ext cx="95251" cy="9842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FAC09E-92C4-49B3-92AC-EE4DCFB385B1}"/>
              </a:ext>
            </a:extLst>
          </p:cNvPr>
          <p:cNvCxnSpPr>
            <a:cxnSpLocks/>
          </p:cNvCxnSpPr>
          <p:nvPr/>
        </p:nvCxnSpPr>
        <p:spPr>
          <a:xfrm>
            <a:off x="2403475" y="2282825"/>
            <a:ext cx="120650" cy="13017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A38AB07-7073-4FF7-8254-13D4A0E90187}"/>
              </a:ext>
            </a:extLst>
          </p:cNvPr>
          <p:cNvCxnSpPr>
            <a:cxnSpLocks/>
          </p:cNvCxnSpPr>
          <p:nvPr/>
        </p:nvCxnSpPr>
        <p:spPr>
          <a:xfrm flipH="1">
            <a:off x="892175" y="1047750"/>
            <a:ext cx="60325" cy="184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42973E1-ED42-4D68-A16D-C72199CF851C}"/>
              </a:ext>
            </a:extLst>
          </p:cNvPr>
          <p:cNvSpPr/>
          <p:nvPr/>
        </p:nvSpPr>
        <p:spPr>
          <a:xfrm>
            <a:off x="340797" y="37445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4FF9E5-9C6F-4DC7-BD9E-94D69668E565}"/>
              </a:ext>
            </a:extLst>
          </p:cNvPr>
          <p:cNvCxnSpPr>
            <a:cxnSpLocks/>
          </p:cNvCxnSpPr>
          <p:nvPr/>
        </p:nvCxnSpPr>
        <p:spPr>
          <a:xfrm>
            <a:off x="1260475" y="1485900"/>
            <a:ext cx="320675" cy="1714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983252-3DD1-4C96-AB65-7D8E22B5ED03}"/>
              </a:ext>
            </a:extLst>
          </p:cNvPr>
          <p:cNvCxnSpPr>
            <a:cxnSpLocks/>
          </p:cNvCxnSpPr>
          <p:nvPr/>
        </p:nvCxnSpPr>
        <p:spPr>
          <a:xfrm flipV="1">
            <a:off x="1663700" y="1622425"/>
            <a:ext cx="231775" cy="698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FA96F7-C415-4E76-8DBA-0E1523CE8413}"/>
              </a:ext>
            </a:extLst>
          </p:cNvPr>
          <p:cNvCxnSpPr>
            <a:cxnSpLocks/>
          </p:cNvCxnSpPr>
          <p:nvPr/>
        </p:nvCxnSpPr>
        <p:spPr>
          <a:xfrm>
            <a:off x="1981200" y="1606550"/>
            <a:ext cx="171450" cy="1651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F52BA5-F4E4-4BEF-93D1-CDB4C863EB15}"/>
              </a:ext>
            </a:extLst>
          </p:cNvPr>
          <p:cNvCxnSpPr>
            <a:cxnSpLocks/>
          </p:cNvCxnSpPr>
          <p:nvPr/>
        </p:nvCxnSpPr>
        <p:spPr>
          <a:xfrm flipH="1">
            <a:off x="2165350" y="1835150"/>
            <a:ext cx="53975" cy="1968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540D3CC3-FD93-4DA4-A2B2-984569EFC23B}"/>
              </a:ext>
            </a:extLst>
          </p:cNvPr>
          <p:cNvSpPr/>
          <p:nvPr/>
        </p:nvSpPr>
        <p:spPr>
          <a:xfrm>
            <a:off x="2138216" y="1751725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6EB3AE-C898-41DD-A192-71F8564928BE}"/>
              </a:ext>
            </a:extLst>
          </p:cNvPr>
          <p:cNvSpPr/>
          <p:nvPr/>
        </p:nvSpPr>
        <p:spPr>
          <a:xfrm>
            <a:off x="421368" y="884552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C0D0A00-9AC0-428A-BBC9-48966D0AB28E}"/>
              </a:ext>
            </a:extLst>
          </p:cNvPr>
          <p:cNvSpPr/>
          <p:nvPr/>
        </p:nvSpPr>
        <p:spPr>
          <a:xfrm>
            <a:off x="1576703" y="1609395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98E7D43-D12A-4D4C-806D-F917EB695E9B}"/>
              </a:ext>
            </a:extLst>
          </p:cNvPr>
          <p:cNvSpPr/>
          <p:nvPr/>
        </p:nvSpPr>
        <p:spPr>
          <a:xfrm>
            <a:off x="2056493" y="2038997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4422D0B-39AD-4EA2-BE23-A77CCBE79280}"/>
              </a:ext>
            </a:extLst>
          </p:cNvPr>
          <p:cNvSpPr/>
          <p:nvPr/>
        </p:nvSpPr>
        <p:spPr>
          <a:xfrm>
            <a:off x="2503180" y="2395586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A10BF0C-B4D9-4C5C-98D6-724D56045899}"/>
              </a:ext>
            </a:extLst>
          </p:cNvPr>
          <p:cNvSpPr/>
          <p:nvPr/>
        </p:nvSpPr>
        <p:spPr>
          <a:xfrm>
            <a:off x="2350788" y="2547000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276094A-073F-4FA8-92FD-0BB4A8048214}"/>
              </a:ext>
            </a:extLst>
          </p:cNvPr>
          <p:cNvSpPr/>
          <p:nvPr/>
        </p:nvSpPr>
        <p:spPr>
          <a:xfrm>
            <a:off x="2322273" y="220037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8439BF-042E-40D6-A17D-500B1C66C16B}"/>
              </a:ext>
            </a:extLst>
          </p:cNvPr>
          <p:cNvSpPr/>
          <p:nvPr/>
        </p:nvSpPr>
        <p:spPr>
          <a:xfrm>
            <a:off x="873488" y="963984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8A00BB-1CE8-444B-8D2F-C3E1860F62B2}"/>
              </a:ext>
            </a:extLst>
          </p:cNvPr>
          <p:cNvSpPr/>
          <p:nvPr/>
        </p:nvSpPr>
        <p:spPr>
          <a:xfrm>
            <a:off x="779819" y="1233859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509333-7BD8-424A-BCAD-6C10BF7860D3}"/>
              </a:ext>
            </a:extLst>
          </p:cNvPr>
          <p:cNvSpPr/>
          <p:nvPr/>
        </p:nvSpPr>
        <p:spPr>
          <a:xfrm>
            <a:off x="1177925" y="1401487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5A6A8-1153-4B0F-8EB8-D4CA7A1691BF}"/>
              </a:ext>
            </a:extLst>
          </p:cNvPr>
          <p:cNvSpPr/>
          <p:nvPr/>
        </p:nvSpPr>
        <p:spPr>
          <a:xfrm>
            <a:off x="1897072" y="1524647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188</cp:revision>
  <dcterms:created xsi:type="dcterms:W3CDTF">2019-06-25T08:22:25Z</dcterms:created>
  <dcterms:modified xsi:type="dcterms:W3CDTF">2021-03-06T17:00:52Z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