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1646238"/>
  <p:notesSz cx="6858000" cy="9144000"/>
  <p:defaultTextStyle>
    <a:defPPr>
      <a:defRPr lang="en-US"/>
    </a:defPPr>
    <a:lvl1pPr marL="0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1pPr>
    <a:lvl2pPr marL="871563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2pPr>
    <a:lvl3pPr marL="1743127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3pPr>
    <a:lvl4pPr marL="2614690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4pPr>
    <a:lvl5pPr marL="3486254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5pPr>
    <a:lvl6pPr marL="4357816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6pPr>
    <a:lvl7pPr marL="5229380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7pPr>
    <a:lvl8pPr marL="6100943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8pPr>
    <a:lvl9pPr marL="6972507" algn="l" defTabSz="871563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5" autoAdjust="0"/>
    <p:restoredTop sz="94660"/>
  </p:normalViewPr>
  <p:slideViewPr>
    <p:cSldViewPr snapToGrid="0">
      <p:cViewPr>
        <p:scale>
          <a:sx n="150" d="100"/>
          <a:sy n="150" d="100"/>
        </p:scale>
        <p:origin x="294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2763" y="1143000"/>
            <a:ext cx="7883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7345" rtl="0" eaLnBrk="1" latinLnBrk="0" hangingPunct="1">
      <a:defRPr sz="171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53673" algn="l" defTabSz="1307345" rtl="0" eaLnBrk="1" latinLnBrk="0" hangingPunct="1">
      <a:defRPr sz="171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07345" algn="l" defTabSz="1307345" rtl="0" eaLnBrk="1" latinLnBrk="0" hangingPunct="1">
      <a:defRPr sz="171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961017" algn="l" defTabSz="1307345" rtl="0" eaLnBrk="1" latinLnBrk="0" hangingPunct="1">
      <a:defRPr sz="171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614690" algn="l" defTabSz="1307345" rtl="0" eaLnBrk="1" latinLnBrk="0" hangingPunct="1">
      <a:defRPr sz="171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268362" algn="l" defTabSz="1307345" rtl="0" eaLnBrk="1" latinLnBrk="0" hangingPunct="1">
      <a:defRPr sz="1716" kern="1200">
        <a:solidFill>
          <a:schemeClr val="tx1"/>
        </a:solidFill>
        <a:latin typeface="+mn-lt"/>
        <a:ea typeface="+mn-ea"/>
        <a:cs typeface="+mn-cs"/>
      </a:defRPr>
    </a:lvl6pPr>
    <a:lvl7pPr marL="3922035" algn="l" defTabSz="1307345" rtl="0" eaLnBrk="1" latinLnBrk="0" hangingPunct="1">
      <a:defRPr sz="1716" kern="1200">
        <a:solidFill>
          <a:schemeClr val="tx1"/>
        </a:solidFill>
        <a:latin typeface="+mn-lt"/>
        <a:ea typeface="+mn-ea"/>
        <a:cs typeface="+mn-cs"/>
      </a:defRPr>
    </a:lvl7pPr>
    <a:lvl8pPr marL="4575708" algn="l" defTabSz="1307345" rtl="0" eaLnBrk="1" latinLnBrk="0" hangingPunct="1">
      <a:defRPr sz="1716" kern="1200">
        <a:solidFill>
          <a:schemeClr val="tx1"/>
        </a:solidFill>
        <a:latin typeface="+mn-lt"/>
        <a:ea typeface="+mn-ea"/>
        <a:cs typeface="+mn-cs"/>
      </a:defRPr>
    </a:lvl8pPr>
    <a:lvl9pPr marL="5229380" algn="l" defTabSz="1307345" rtl="0" eaLnBrk="1" latinLnBrk="0" hangingPunct="1">
      <a:defRPr sz="17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4" y="345669"/>
            <a:ext cx="871188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345669"/>
            <a:ext cx="871188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345669"/>
            <a:ext cx="871188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3" y="345669"/>
            <a:ext cx="871188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38" y="288063"/>
            <a:ext cx="3845813" cy="633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6" y="979398"/>
            <a:ext cx="3822625" cy="5046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11528"/>
            <a:ext cx="735766" cy="2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38" y="288063"/>
            <a:ext cx="3845813" cy="633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6" y="979398"/>
            <a:ext cx="3822625" cy="5046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" y="10902"/>
            <a:ext cx="731490" cy="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6" y="345669"/>
            <a:ext cx="3822625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6" y="1487950"/>
            <a:ext cx="464280" cy="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6" y="345669"/>
            <a:ext cx="3822625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5"/>
            <a:ext cx="3822625" cy="5634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6" y="345669"/>
            <a:ext cx="3822625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6" y="344515"/>
            <a:ext cx="3822625" cy="114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6" y="344515"/>
            <a:ext cx="3822625" cy="114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7" y="345669"/>
            <a:ext cx="1845062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8" y="345669"/>
            <a:ext cx="1845062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8" y="345669"/>
            <a:ext cx="1845062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7" y="345669"/>
            <a:ext cx="1845062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345669"/>
            <a:ext cx="11925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2" y="345669"/>
            <a:ext cx="11925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345669"/>
            <a:ext cx="11925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6" y="188966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6" y="89874"/>
            <a:ext cx="3822625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2" y="345669"/>
            <a:ext cx="11925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1" y="345669"/>
            <a:ext cx="11925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1" y="345669"/>
            <a:ext cx="11925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0" y="1457700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1334642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0" y="1457700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1334642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3" y="650287"/>
            <a:ext cx="1180373" cy="3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3" y="650287"/>
            <a:ext cx="1180373" cy="3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0" y="1457700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1334642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0" y="1541681"/>
            <a:ext cx="2086875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6" y="1487950"/>
            <a:ext cx="464280" cy="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9BF4BA9-7AD2-4E4B-A34B-B3C978C34A4A}"/>
              </a:ext>
            </a:extLst>
          </p:cNvPr>
          <p:cNvGrpSpPr/>
          <p:nvPr/>
        </p:nvGrpSpPr>
        <p:grpSpPr>
          <a:xfrm>
            <a:off x="126761" y="66933"/>
            <a:ext cx="3953355" cy="1512377"/>
            <a:chOff x="429733" y="118833"/>
            <a:chExt cx="3953355" cy="151237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71349C-390D-4007-9CB3-C714C32A829B}"/>
                </a:ext>
              </a:extLst>
            </p:cNvPr>
            <p:cNvSpPr/>
            <p:nvPr/>
          </p:nvSpPr>
          <p:spPr>
            <a:xfrm>
              <a:off x="2806129" y="286524"/>
              <a:ext cx="358140" cy="260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E7A056-207D-472C-AD4C-2FCCABFAFE24}"/>
                </a:ext>
              </a:extLst>
            </p:cNvPr>
            <p:cNvSpPr/>
            <p:nvPr/>
          </p:nvSpPr>
          <p:spPr>
            <a:xfrm>
              <a:off x="1337424" y="695915"/>
              <a:ext cx="589370" cy="58937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32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2CF7D62-539B-41F0-BFAA-3BA56E7AEB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1052639" y="349912"/>
              <a:ext cx="371097" cy="43231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61A9AC-D9BA-4016-B84D-A1A2623E038D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436212" y="990601"/>
              <a:ext cx="901212" cy="5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BCDC6A-558E-4B2B-A233-763EA187614E}"/>
                </a:ext>
              </a:extLst>
            </p:cNvPr>
            <p:cNvCxnSpPr>
              <a:cxnSpLocks/>
              <a:stCxn id="2" idx="6"/>
              <a:endCxn id="50" idx="2"/>
            </p:cNvCxnSpPr>
            <p:nvPr/>
          </p:nvCxnSpPr>
          <p:spPr>
            <a:xfrm>
              <a:off x="1926794" y="990600"/>
              <a:ext cx="96510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28F48B1-61C1-4903-8DF4-7B63F1631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212" y="349912"/>
              <a:ext cx="61642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E93595-D8B0-450B-B96E-02CF0CDA5AD7}"/>
                    </a:ext>
                  </a:extLst>
                </p:cNvPr>
                <p:cNvSpPr txBox="1"/>
                <p:nvPr/>
              </p:nvSpPr>
              <p:spPr>
                <a:xfrm>
                  <a:off x="506866" y="118833"/>
                  <a:ext cx="475119" cy="1676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E93595-D8B0-450B-B96E-02CF0CDA5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66" y="118833"/>
                  <a:ext cx="475119" cy="167691"/>
                </a:xfrm>
                <a:prstGeom prst="rect">
                  <a:avLst/>
                </a:prstGeom>
                <a:blipFill>
                  <a:blip r:embed="rId2"/>
                  <a:stretch>
                    <a:fillRect l="-5128" r="-2564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64E6B2C-F539-461F-971F-4DEFA6C74E45}"/>
                    </a:ext>
                  </a:extLst>
                </p:cNvPr>
                <p:cNvSpPr txBox="1"/>
                <p:nvPr/>
              </p:nvSpPr>
              <p:spPr>
                <a:xfrm>
                  <a:off x="506866" y="764090"/>
                  <a:ext cx="475119" cy="1676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64E6B2C-F539-461F-971F-4DEFA6C74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66" y="764090"/>
                  <a:ext cx="475119" cy="167691"/>
                </a:xfrm>
                <a:prstGeom prst="rect">
                  <a:avLst/>
                </a:prstGeom>
                <a:blipFill>
                  <a:blip r:embed="rId3"/>
                  <a:stretch>
                    <a:fillRect l="-6410" r="-384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7D18537-2565-45C1-B3F3-6660955F7F96}"/>
                    </a:ext>
                  </a:extLst>
                </p:cNvPr>
                <p:cNvSpPr txBox="1"/>
                <p:nvPr/>
              </p:nvSpPr>
              <p:spPr>
                <a:xfrm>
                  <a:off x="500387" y="1400130"/>
                  <a:ext cx="475119" cy="1676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7D18537-2565-45C1-B3F3-6660955F7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87" y="1400130"/>
                  <a:ext cx="475119" cy="167691"/>
                </a:xfrm>
                <a:prstGeom prst="rect">
                  <a:avLst/>
                </a:prstGeom>
                <a:blipFill>
                  <a:blip r:embed="rId4"/>
                  <a:stretch>
                    <a:fillRect l="-10256" r="-2564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427E739-78C1-4B1D-986B-396C2668FB86}"/>
                    </a:ext>
                  </a:extLst>
                </p:cNvPr>
                <p:cNvSpPr txBox="1"/>
                <p:nvPr/>
              </p:nvSpPr>
              <p:spPr>
                <a:xfrm>
                  <a:off x="2139456" y="118833"/>
                  <a:ext cx="318878" cy="1676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427E739-78C1-4B1D-986B-396C2668F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456" y="118833"/>
                  <a:ext cx="318878" cy="167691"/>
                </a:xfrm>
                <a:prstGeom prst="rect">
                  <a:avLst/>
                </a:prstGeom>
                <a:blipFill>
                  <a:blip r:embed="rId5"/>
                  <a:stretch>
                    <a:fillRect t="-29630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28F1A19-1F8F-4A0A-BE42-5D2123067C28}"/>
                    </a:ext>
                  </a:extLst>
                </p:cNvPr>
                <p:cNvSpPr txBox="1"/>
                <p:nvPr/>
              </p:nvSpPr>
              <p:spPr>
                <a:xfrm>
                  <a:off x="4002139" y="762624"/>
                  <a:ext cx="318878" cy="1676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28F1A19-1F8F-4A0A-BE42-5D2123067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139" y="762624"/>
                  <a:ext cx="318878" cy="167691"/>
                </a:xfrm>
                <a:prstGeom prst="rect">
                  <a:avLst/>
                </a:prstGeom>
                <a:blipFill>
                  <a:blip r:embed="rId6"/>
                  <a:stretch>
                    <a:fillRect t="-3704" b="-48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27A20D-DE3F-4037-A3C1-08AA2161B105}"/>
                </a:ext>
              </a:extLst>
            </p:cNvPr>
            <p:cNvSpPr txBox="1"/>
            <p:nvPr/>
          </p:nvSpPr>
          <p:spPr>
            <a:xfrm rot="5400000">
              <a:off x="635838" y="1083173"/>
              <a:ext cx="358141" cy="3211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en-US" sz="1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148362-FC32-4A84-A5AA-871934D9D561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1046159" y="1198974"/>
              <a:ext cx="377576" cy="43223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8C8E709-2572-4AF7-BEB0-CDF465411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733" y="1631210"/>
              <a:ext cx="61642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6223ED-E7DC-45EC-B645-4ED1E2F01C43}"/>
                </a:ext>
              </a:extLst>
            </p:cNvPr>
            <p:cNvSpPr/>
            <p:nvPr/>
          </p:nvSpPr>
          <p:spPr>
            <a:xfrm>
              <a:off x="2891894" y="695915"/>
              <a:ext cx="589370" cy="58937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E9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32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endParaRPr 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5C6B83-0D42-48FF-BBE5-A284F3545A8E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607109" y="349912"/>
              <a:ext cx="371097" cy="43231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1E2988-50B8-4A21-93D0-0B48593F0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0682" y="349912"/>
              <a:ext cx="61642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3D65B1-2536-49C7-B213-1F3FF71A4C2F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3481264" y="990600"/>
              <a:ext cx="90182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159</cp:revision>
  <dcterms:created xsi:type="dcterms:W3CDTF">2019-06-25T08:22:25Z</dcterms:created>
  <dcterms:modified xsi:type="dcterms:W3CDTF">2021-06-02T12:33:52Z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