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7"/>
    <p:sldMasterId id="2147483671" r:id="rId8"/>
    <p:sldMasterId id="2147483673" r:id="rId9"/>
    <p:sldMasterId id="2147483676" r:id="rId10"/>
    <p:sldMasterId id="2147483678" r:id="rId11"/>
    <p:sldMasterId id="2147483680" r:id="rId12"/>
  </p:sldMasterIdLst>
  <p:notesMasterIdLst>
    <p:notesMasterId r:id="rId14"/>
  </p:notesMasterIdLst>
  <p:sldIdLst>
    <p:sldId id="273" r:id="rId13"/>
  </p:sldIdLst>
  <p:sldSz cx="2743200" cy="1828800"/>
  <p:notesSz cx="6858000" cy="9144000"/>
  <p:defaultTextStyle>
    <a:defPPr>
      <a:defRPr lang="en-US"/>
    </a:defPPr>
    <a:lvl1pPr marL="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1pPr>
    <a:lvl2pPr marL="92601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2pPr>
    <a:lvl3pPr marL="1852026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3pPr>
    <a:lvl4pPr marL="2778039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4pPr>
    <a:lvl5pPr marL="3704052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5pPr>
    <a:lvl6pPr marL="4630064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6pPr>
    <a:lvl7pPr marL="5556077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7pPr>
    <a:lvl8pPr marL="6482090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8pPr>
    <a:lvl9pPr marL="7408103" algn="l" defTabSz="926013" rtl="0" eaLnBrk="1" latinLnBrk="0" hangingPunct="1">
      <a:defRPr sz="36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D022"/>
    <a:srgbClr val="0E98D7"/>
    <a:srgbClr val="02C8FF"/>
    <a:srgbClr val="08BFF7"/>
    <a:srgbClr val="0CADE9"/>
    <a:srgbClr val="107CC1"/>
    <a:srgbClr val="124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9" autoAdjust="0"/>
    <p:restoredTop sz="94660"/>
  </p:normalViewPr>
  <p:slideViewPr>
    <p:cSldViewPr snapToGrid="0">
      <p:cViewPr varScale="1">
        <p:scale>
          <a:sx n="366" d="100"/>
          <a:sy n="366" d="100"/>
        </p:scale>
        <p:origin x="19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4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F03831C-DEBA-4A3A-8C36-FD8115E217DA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8D4EF5B-ECC8-43EE-A509-D601DDF42A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4510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901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8352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78039" algn="l" defTabSz="1389019" rtl="0" eaLnBrk="1" latinLnBrk="0" hangingPunct="1">
      <a:defRPr sz="182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7254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6pPr>
    <a:lvl7pPr marL="416705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7pPr>
    <a:lvl8pPr marL="4861568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8pPr>
    <a:lvl9pPr marL="5556077" algn="l" defTabSz="1389019" rtl="0" eaLnBrk="1" latinLnBrk="0" hangingPunct="1">
      <a:defRPr sz="18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3A0E-70E6-46DB-8F7C-06A0214599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9C1B709-09CD-404B-B852-419096D06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9B7F28-94B8-42B4-A97D-4EBCB20F67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680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AB4DD6D-9400-4306-8B75-2CFF920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832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D6FBD4C-557B-402F-9039-EF287BD8EA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9840" y="384002"/>
            <a:ext cx="56808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F9DDB-0B87-42B5-98DF-391316BABF9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079B4-2296-4AF6-9A4A-00A11E579D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" y="12803"/>
            <a:ext cx="479775" cy="2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60" y="320005"/>
            <a:ext cx="2507760" cy="70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1088006"/>
            <a:ext cx="2492640" cy="5606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29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34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41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" y="12111"/>
            <a:ext cx="476987" cy="2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961597-1BB1-4AC0-81C4-ECF117F5A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2"/>
            <a:ext cx="2492640" cy="62595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399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80" y="384002"/>
            <a:ext cx="249264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Single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SmartArt Placeholder 2">
            <a:extLst>
              <a:ext uri="{FF2B5EF4-FFF2-40B4-BE49-F238E27FC236}">
                <a16:creationId xmlns:a16="http://schemas.microsoft.com/office/drawing/2014/main" id="{9E969AE7-D418-4354-A166-2D9EC9AFFBD5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125280" y="382720"/>
            <a:ext cx="2492640" cy="126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72D45-B478-45D6-BC5D-D958ACDFA9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6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Two Column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C469832-DACB-40B0-988E-5D708FA93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384002"/>
            <a:ext cx="120312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able Placeholder 4">
            <a:extLst>
              <a:ext uri="{FF2B5EF4-FFF2-40B4-BE49-F238E27FC236}">
                <a16:creationId xmlns:a16="http://schemas.microsoft.com/office/drawing/2014/main" id="{B3F0CABE-2F16-456A-A120-390FEDFE43A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5280" y="384002"/>
            <a:ext cx="120312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BA92-8F61-4F9A-B36F-9769D72C71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_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478DF6-0668-488C-9E0C-4567E0DE8F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28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EC091DE-89A6-4271-8BB9-BAB40C67B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57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1772D9-E08D-420E-AB34-CCAC26D77F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40320" y="384002"/>
            <a:ext cx="777600" cy="12659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6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12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18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24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34" indent="-228606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4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47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3F99-89E3-4290-B5FE-D72F99F36E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9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9_Three Column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5280" y="209922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5280" y="99841"/>
            <a:ext cx="2492640" cy="1100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0874136-2C1C-4222-98DA-D238FBD9743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25194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Table Placeholder 2">
            <a:extLst>
              <a:ext uri="{FF2B5EF4-FFF2-40B4-BE49-F238E27FC236}">
                <a16:creationId xmlns:a16="http://schemas.microsoft.com/office/drawing/2014/main" id="{B9EA6A3E-9087-42C1-89A6-8204E100E36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839727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98BD97D8-C9D8-4E9B-90F2-C010D6EE811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82163" y="384002"/>
            <a:ext cx="777600" cy="1265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81E09-B357-4439-BD31-02945978E3D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dt="0"/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6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1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9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1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7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tx2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6398D-C6B9-4EAD-A887-41ECEA7F3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1C3A2-73EF-4E4E-97C2-1C446243E8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0" y="722402"/>
            <a:ext cx="769693" cy="3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226733" y="1509893"/>
            <a:ext cx="540000" cy="24622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2019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125731" y="1386839"/>
            <a:ext cx="75600" cy="36933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000" noProof="0" dirty="0">
              <a:solidFill>
                <a:schemeClr val="bg1"/>
              </a:solidFill>
              <a:latin typeface="Arial" panose="020B0604020202020204" pitchFamily="34" charset="0"/>
              <a:ea typeface="Nokia Pure Text Light" panose="020B0304040602060303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200" y="1712644"/>
            <a:ext cx="1360800" cy="4352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8F1B2-3B70-46D3-B6FC-0199A17FB7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652958"/>
            <a:ext cx="302746" cy="15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17C913-689E-4347-8285-C7D00ADBA03A}"/>
              </a:ext>
            </a:extLst>
          </p:cNvPr>
          <p:cNvSpPr/>
          <p:nvPr/>
        </p:nvSpPr>
        <p:spPr>
          <a:xfrm>
            <a:off x="1366838" y="763240"/>
            <a:ext cx="188909" cy="167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5330D-09AC-4B8A-B04A-B65E23208DFE}"/>
              </a:ext>
            </a:extLst>
          </p:cNvPr>
          <p:cNvSpPr/>
          <p:nvPr/>
        </p:nvSpPr>
        <p:spPr>
          <a:xfrm>
            <a:off x="171450" y="104775"/>
            <a:ext cx="2390775" cy="148144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08D54-9EF3-4976-AD17-A7BA5136AD7F}"/>
              </a:ext>
            </a:extLst>
          </p:cNvPr>
          <p:cNvCxnSpPr/>
          <p:nvPr/>
        </p:nvCxnSpPr>
        <p:spPr>
          <a:xfrm>
            <a:off x="569912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A04FD7-0DD9-4B47-938D-D30C304EBEF1}"/>
              </a:ext>
            </a:extLst>
          </p:cNvPr>
          <p:cNvCxnSpPr/>
          <p:nvPr/>
        </p:nvCxnSpPr>
        <p:spPr>
          <a:xfrm>
            <a:off x="968374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8B5554-4A61-4997-9A2E-F36317A0E9B7}"/>
              </a:ext>
            </a:extLst>
          </p:cNvPr>
          <p:cNvCxnSpPr/>
          <p:nvPr/>
        </p:nvCxnSpPr>
        <p:spPr>
          <a:xfrm>
            <a:off x="1765300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451EBB-F28D-41CA-AAB7-753E3B80035E}"/>
              </a:ext>
            </a:extLst>
          </p:cNvPr>
          <p:cNvCxnSpPr/>
          <p:nvPr/>
        </p:nvCxnSpPr>
        <p:spPr>
          <a:xfrm>
            <a:off x="2163763" y="104775"/>
            <a:ext cx="0" cy="148144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722B8D-D34E-49EE-A79D-8505B5C49E2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1366838" y="104775"/>
            <a:ext cx="0" cy="14814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3BCA7C-CEFC-405C-98AD-F71399B60DAA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171450" y="845498"/>
            <a:ext cx="2390775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436206-269E-4470-91D3-C4549BA7077E}"/>
              </a:ext>
            </a:extLst>
          </p:cNvPr>
          <p:cNvCxnSpPr>
            <a:cxnSpLocks/>
          </p:cNvCxnSpPr>
          <p:nvPr/>
        </p:nvCxnSpPr>
        <p:spPr>
          <a:xfrm flipH="1">
            <a:off x="171449" y="1586220"/>
            <a:ext cx="2390776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4D47B8-FBB7-451C-841B-8106E61A5A63}"/>
              </a:ext>
            </a:extLst>
          </p:cNvPr>
          <p:cNvSpPr txBox="1"/>
          <p:nvPr/>
        </p:nvSpPr>
        <p:spPr>
          <a:xfrm>
            <a:off x="52668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-6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FAF30-7A32-4A4D-8DE0-457A86F9C27E}"/>
              </a:ext>
            </a:extLst>
          </p:cNvPr>
          <p:cNvSpPr txBox="1"/>
          <p:nvPr/>
        </p:nvSpPr>
        <p:spPr>
          <a:xfrm>
            <a:off x="2443447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F9D71-758C-40C6-916A-B2C40098825F}"/>
              </a:ext>
            </a:extLst>
          </p:cNvPr>
          <p:cNvSpPr txBox="1"/>
          <p:nvPr/>
        </p:nvSpPr>
        <p:spPr>
          <a:xfrm>
            <a:off x="451131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-4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FB7D66-F579-4864-80CF-68E694E4AEAA}"/>
              </a:ext>
            </a:extLst>
          </p:cNvPr>
          <p:cNvSpPr txBox="1"/>
          <p:nvPr/>
        </p:nvSpPr>
        <p:spPr>
          <a:xfrm>
            <a:off x="849594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480022-ADED-4B68-9549-D718D8DD9961}"/>
              </a:ext>
            </a:extLst>
          </p:cNvPr>
          <p:cNvSpPr txBox="1"/>
          <p:nvPr/>
        </p:nvSpPr>
        <p:spPr>
          <a:xfrm>
            <a:off x="1248057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413D09-4761-440E-B5A7-3F01B432F13F}"/>
              </a:ext>
            </a:extLst>
          </p:cNvPr>
          <p:cNvSpPr txBox="1"/>
          <p:nvPr/>
        </p:nvSpPr>
        <p:spPr>
          <a:xfrm>
            <a:off x="1646520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D2ECD7-3C0B-42FA-B255-C088347CE65E}"/>
              </a:ext>
            </a:extLst>
          </p:cNvPr>
          <p:cNvSpPr txBox="1"/>
          <p:nvPr/>
        </p:nvSpPr>
        <p:spPr>
          <a:xfrm>
            <a:off x="2044983" y="162908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D5350E-C8CE-4964-85A9-AD7FC9537DEC}"/>
              </a:ext>
            </a:extLst>
          </p:cNvPr>
          <p:cNvSpPr txBox="1"/>
          <p:nvPr/>
        </p:nvSpPr>
        <p:spPr>
          <a:xfrm>
            <a:off x="1645447" y="20136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6CF35F-D560-4779-96E3-CA276BCD0E1F}"/>
                  </a:ext>
                </a:extLst>
              </p:cNvPr>
              <p:cNvSpPr txBox="1"/>
              <p:nvPr/>
            </p:nvSpPr>
            <p:spPr>
              <a:xfrm>
                <a:off x="660331" y="476966"/>
                <a:ext cx="61609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E98D7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sz="1600" dirty="0">
                  <a:solidFill>
                    <a:srgbClr val="0E98D7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6CF35F-D560-4779-96E3-CA276BCD0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1" y="476966"/>
                <a:ext cx="616090" cy="201467"/>
              </a:xfrm>
              <a:prstGeom prst="rect">
                <a:avLst/>
              </a:prstGeom>
              <a:blipFill>
                <a:blip r:embed="rId2"/>
                <a:stretch>
                  <a:fillRect t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74399C-0428-435D-B19C-56B3D2D2EE1D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flipH="1" flipV="1">
            <a:off x="171450" y="845498"/>
            <a:ext cx="1195388" cy="1588"/>
          </a:xfrm>
          <a:prstGeom prst="line">
            <a:avLst/>
          </a:prstGeom>
          <a:noFill/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11B54A-3318-4CE1-9BFC-EF6775507D5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366838" y="103188"/>
            <a:ext cx="209553" cy="743898"/>
          </a:xfrm>
          <a:prstGeom prst="line">
            <a:avLst/>
          </a:prstGeom>
          <a:noFill/>
          <a:ln w="25400">
            <a:solidFill>
              <a:srgbClr val="0E9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C4F747-F95C-4ACD-863F-BEBF3BC79AC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4625" y="847086"/>
            <a:ext cx="1192213" cy="121289"/>
          </a:xfrm>
          <a:prstGeom prst="line">
            <a:avLst/>
          </a:prstGeom>
          <a:noFill/>
          <a:ln w="25400">
            <a:solidFill>
              <a:srgbClr val="3BD0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65F3ED-DFF8-4CFC-A71A-1971F8B9353E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366838" y="107951"/>
            <a:ext cx="209553" cy="739135"/>
          </a:xfrm>
          <a:prstGeom prst="line">
            <a:avLst/>
          </a:prstGeom>
          <a:noFill/>
          <a:ln w="25400">
            <a:solidFill>
              <a:srgbClr val="3BD0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2C0850-755C-4334-BFB7-789167E00205}"/>
                  </a:ext>
                </a:extLst>
              </p:cNvPr>
              <p:cNvSpPr txBox="1"/>
              <p:nvPr/>
            </p:nvSpPr>
            <p:spPr>
              <a:xfrm>
                <a:off x="290165" y="1094811"/>
                <a:ext cx="1355280" cy="2014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>
                  <a:spcAft>
                    <a:spcPts val="300"/>
                  </a:spcAft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BD022"/>
                          </a:solidFill>
                          <a:latin typeface="Cambria Math" panose="02040503050406030204" pitchFamily="18" charset="0"/>
                        </a:rPr>
                        <m:t>𝑙𝑒𝑎𝑘𝑦</m:t>
                      </m:r>
                      <m:r>
                        <a:rPr lang="en-US" sz="1600" b="0" i="1" smtClean="0">
                          <a:solidFill>
                            <a:srgbClr val="3BD02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3BD022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sz="1600" dirty="0">
                  <a:solidFill>
                    <a:srgbClr val="3BD022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2C0850-755C-4334-BFB7-789167E0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65" y="1094811"/>
                <a:ext cx="1355280" cy="201467"/>
              </a:xfrm>
              <a:prstGeom prst="rect">
                <a:avLst/>
              </a:prstGeom>
              <a:blipFill>
                <a:blip r:embed="rId3"/>
                <a:stretch>
                  <a:fillRect l="-2703" t="-21212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C66EC985-38A4-4D37-9C94-FC78850253D7}"/>
              </a:ext>
            </a:extLst>
          </p:cNvPr>
          <p:cNvSpPr txBox="1"/>
          <p:nvPr/>
        </p:nvSpPr>
        <p:spPr>
          <a:xfrm>
            <a:off x="1646010" y="761367"/>
            <a:ext cx="237561" cy="1676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60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16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02500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ial PowerPoint" id="{939B24C9-4BD0-480F-9E18-6ACD150E5DF9}" vid="{B21F5B1E-839D-4426-B039-339BA03E5371}"/>
    </a:ext>
  </a:extLst>
</a:theme>
</file>

<file path=ppt/theme/theme2.xml><?xml version="1.0" encoding="utf-8"?>
<a:theme xmlns:a="http://schemas.openxmlformats.org/drawingml/2006/main" name="2_Whit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698E7050-917A-4410-AD65-321ADD4443D8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391DAB73-0D4D-463D-9FB2-77ED06CABB1A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17667942-424D-49F2-A019-AA32B627B3ED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F591DF1E-79D7-4228-A65F-EFECC0B52914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C 2018 Nokia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ial PowerPoint" id="{939B24C9-4BD0-480F-9E18-6ACD150E5DF9}" vid="{9FC961DA-514C-495E-8462-8F3132FB483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71c5aaf6-e6ce-465b-b873-5148d2a4c105">Spen Spencer</Owner>
    <DocumentType xmlns="71c5aaf6-e6ce-465b-b873-5148d2a4c105">Description</DocumentType>
    <NokiaConfidentiality xmlns="71c5aaf6-e6ce-465b-b873-5148d2a4c105">Nokia Internal Use</NokiaConfidentiality>
    <HideFromDelve xmlns="71c5aaf6-e6ce-465b-b873-5148d2a4c105">false</HideFromDelve>
    <_dlc_DocId xmlns="71c5aaf6-e6ce-465b-b873-5148d2a4c105">QBI5PMBIL2NS-1242730160-2506</_dlc_DocId>
    <_dlc_DocIdUrl xmlns="71c5aaf6-e6ce-465b-b873-5148d2a4c105">
      <Url>https://nokia.sharepoint.com/sites/brandstore/_layouts/15/DocIdRedir.aspx?ID=QBI5PMBIL2NS-1242730160-2506</Url>
      <Description>QBI5PMBIL2NS-1242730160-2506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F28B616FD8C77D40956A924538277F24" ma:contentTypeVersion="26" ma:contentTypeDescription="Create Nokia Word Document" ma:contentTypeScope="" ma:versionID="e748e768b5f12442eb78c8be45fb97e9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d227a082cf3b963ed6b37ce080f4d67b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3CC528-8A83-417D-8E48-262EADC89A3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36FEAD-34D8-42DC-9C7F-9C06F25555CB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20D4A66B-DEAE-463E-8C8B-FF06495953F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B06B585C-9154-4F1B-AF9E-1B4DA51510B0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05EE7FE0-8D3B-406F-A079-721BE1FE8AD0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A0D050D2-7392-48AE-A1B1-6D5F06E8AE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RS21014_Arial PowerPoint</Template>
  <TotalTime>0</TotalTime>
  <Words>16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 Math</vt:lpstr>
      <vt:lpstr>Nokia Pure Text</vt:lpstr>
      <vt:lpstr>Nokia Pure Text Light</vt:lpstr>
      <vt:lpstr>1 White Master</vt:lpstr>
      <vt:lpstr>2_White</vt:lpstr>
      <vt:lpstr>3_Blue</vt:lpstr>
      <vt:lpstr>4_Blue End Slide</vt:lpstr>
      <vt:lpstr>5_White End Slide</vt:lpstr>
      <vt:lpstr>6_Gray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Kajo, Marton (EXT - DE/Munich)</dc:creator>
  <cp:lastModifiedBy>Kajo, Marton (EXT - DE/Munich)</cp:lastModifiedBy>
  <cp:revision>169</cp:revision>
  <dcterms:created xsi:type="dcterms:W3CDTF">2019-06-25T08:22:25Z</dcterms:created>
  <dcterms:modified xsi:type="dcterms:W3CDTF">2021-03-10T17:20:53Z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0x010100CE50E52E7543470BBDD3827FE50C59CB00F28B616FD8C77D40956A924538277F24</vt:lpwstr>
  </property>
  <property fmtid="{D5CDD505-2E9C-101B-9397-08002B2CF9AE}" pid="3" name="_dlc_DocIdItemGuid">
    <vt:lpwstr>76d6d332-1a86-48b6-a897-41698f14002a</vt:lpwstr>
  </property>
  <property fmtid="{D5CDD505-2E9C-101B-9397-08002B2CF9AE}" pid="4" name="SharedWithUsers">
    <vt:lpwstr>31786;#Esirgen, Tuba (Nokia - TR/Ankara);#35101;#Jaeger, Daniel (Nokia - ZA/Centurion);#17827;#Marischi, Gustavo (Nokia - AR/Buenos Aires);#23594;#Moreno Santos, Juan (Nokia - ES/Madrid)</vt:lpwstr>
  </property>
</Properties>
</file>