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2743200" cy="1828800"/>
  <p:notesSz cx="6858000" cy="9144000"/>
  <p:defaultTextStyle>
    <a:defPPr>
      <a:defRPr lang="en-US"/>
    </a:defPPr>
    <a:lvl1pPr marL="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1pPr>
    <a:lvl2pPr marL="92601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2pPr>
    <a:lvl3pPr marL="1852026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3pPr>
    <a:lvl4pPr marL="2778039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4pPr>
    <a:lvl5pPr marL="3704052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5pPr>
    <a:lvl6pPr marL="4630064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6pPr>
    <a:lvl7pPr marL="5556077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7pPr>
    <a:lvl8pPr marL="648209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8pPr>
    <a:lvl9pPr marL="740810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98D7"/>
    <a:srgbClr val="02C8FF"/>
    <a:srgbClr val="08BFF7"/>
    <a:srgbClr val="0CADE9"/>
    <a:srgbClr val="107CC1"/>
    <a:srgbClr val="124F9D"/>
    <a:srgbClr val="3BD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39" autoAdjust="0"/>
    <p:restoredTop sz="94660"/>
  </p:normalViewPr>
  <p:slideViewPr>
    <p:cSldViewPr snapToGrid="0">
      <p:cViewPr>
        <p:scale>
          <a:sx n="300" d="100"/>
          <a:sy n="300" d="100"/>
        </p:scale>
        <p:origin x="173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9451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38901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208352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77803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47254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6pPr>
    <a:lvl7pPr marL="416705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7pPr>
    <a:lvl8pPr marL="486156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8pPr>
    <a:lvl9pPr marL="5556077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09922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99841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384002"/>
            <a:ext cx="56808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6800" y="384002"/>
            <a:ext cx="56808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08320" y="384002"/>
            <a:ext cx="56808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49840" y="384002"/>
            <a:ext cx="56808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160" y="320005"/>
            <a:ext cx="2507760" cy="70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1088006"/>
            <a:ext cx="2492640" cy="5606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9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34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41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" y="12803"/>
            <a:ext cx="479775" cy="23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160" y="320005"/>
            <a:ext cx="2507760" cy="70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1088006"/>
            <a:ext cx="2492640" cy="5606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9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34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41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8" y="12111"/>
            <a:ext cx="476987" cy="23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09922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99841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384002"/>
            <a:ext cx="249264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746" y="1652958"/>
            <a:ext cx="302746" cy="15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09922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99841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384002"/>
            <a:ext cx="249264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99842"/>
            <a:ext cx="2492640" cy="6259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209922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5280" y="99841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209922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5280" y="99841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5280" y="384002"/>
            <a:ext cx="249264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09922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99841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5280" y="382720"/>
            <a:ext cx="2492640" cy="126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09922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99841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25280" y="382720"/>
            <a:ext cx="2492640" cy="126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09922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99841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384002"/>
            <a:ext cx="120312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4800" y="384002"/>
            <a:ext cx="120312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09922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99841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4800" y="384002"/>
            <a:ext cx="120312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25280" y="384002"/>
            <a:ext cx="1203120" cy="12659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09922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99841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384002"/>
            <a:ext cx="77760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757" y="384002"/>
            <a:ext cx="77760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40320" y="384002"/>
            <a:ext cx="77760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09922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99841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125194" y="384002"/>
            <a:ext cx="777600" cy="12659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1839727" y="384002"/>
            <a:ext cx="777600" cy="12659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982163" y="384002"/>
            <a:ext cx="777600" cy="12659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818" rtl="0" eaLnBrk="1" latinLnBrk="0" hangingPunct="1">
        <a:lnSpc>
          <a:spcPct val="90000"/>
        </a:lnSpc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4" indent="-171454" algn="l" defTabSz="68581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514364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71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82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89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99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7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17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23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8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5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4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3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1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7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226733" y="1509893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25731" y="1386839"/>
            <a:ext cx="75600" cy="36933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226733" y="1509893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25731" y="1386839"/>
            <a:ext cx="75600" cy="36933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60" y="722402"/>
            <a:ext cx="769693" cy="38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60" y="722402"/>
            <a:ext cx="769693" cy="38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226733" y="1509893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25731" y="1386839"/>
            <a:ext cx="75600" cy="36933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746" y="1652958"/>
            <a:ext cx="302746" cy="15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705330D-09AC-4B8A-B04A-B65E23208DFE}"/>
              </a:ext>
            </a:extLst>
          </p:cNvPr>
          <p:cNvSpPr/>
          <p:nvPr/>
        </p:nvSpPr>
        <p:spPr>
          <a:xfrm>
            <a:off x="171450" y="104775"/>
            <a:ext cx="2390775" cy="1481445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208D54-9EF3-4976-AD17-A7BA5136AD7F}"/>
              </a:ext>
            </a:extLst>
          </p:cNvPr>
          <p:cNvCxnSpPr/>
          <p:nvPr/>
        </p:nvCxnSpPr>
        <p:spPr>
          <a:xfrm>
            <a:off x="569912" y="104775"/>
            <a:ext cx="0" cy="1481445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A04FD7-0DD9-4B47-938D-D30C304EBEF1}"/>
              </a:ext>
            </a:extLst>
          </p:cNvPr>
          <p:cNvCxnSpPr/>
          <p:nvPr/>
        </p:nvCxnSpPr>
        <p:spPr>
          <a:xfrm>
            <a:off x="968374" y="104775"/>
            <a:ext cx="0" cy="1481445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8B5554-4A61-4997-9A2E-F36317A0E9B7}"/>
              </a:ext>
            </a:extLst>
          </p:cNvPr>
          <p:cNvCxnSpPr/>
          <p:nvPr/>
        </p:nvCxnSpPr>
        <p:spPr>
          <a:xfrm>
            <a:off x="1765300" y="104775"/>
            <a:ext cx="0" cy="1481445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E451EBB-F28D-41CA-AAB7-753E3B80035E}"/>
              </a:ext>
            </a:extLst>
          </p:cNvPr>
          <p:cNvCxnSpPr/>
          <p:nvPr/>
        </p:nvCxnSpPr>
        <p:spPr>
          <a:xfrm>
            <a:off x="2163763" y="104775"/>
            <a:ext cx="0" cy="1481445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9722B8D-D34E-49EE-A79D-8505B5C49E22}"/>
              </a:ext>
            </a:extLst>
          </p:cNvPr>
          <p:cNvCxnSpPr>
            <a:cxnSpLocks/>
            <a:stCxn id="5" idx="0"/>
            <a:endCxn id="5" idx="2"/>
          </p:cNvCxnSpPr>
          <p:nvPr/>
        </p:nvCxnSpPr>
        <p:spPr>
          <a:xfrm>
            <a:off x="1366838" y="104775"/>
            <a:ext cx="0" cy="148144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3BCA7C-CEFC-405C-98AD-F71399B60DAA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171450" y="845498"/>
            <a:ext cx="2390775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8436206-269E-4470-91D3-C4549BA7077E}"/>
              </a:ext>
            </a:extLst>
          </p:cNvPr>
          <p:cNvCxnSpPr>
            <a:cxnSpLocks/>
          </p:cNvCxnSpPr>
          <p:nvPr/>
        </p:nvCxnSpPr>
        <p:spPr>
          <a:xfrm flipH="1">
            <a:off x="171449" y="1586220"/>
            <a:ext cx="2390776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4D47B8-FBB7-451C-841B-8106E61A5A63}"/>
              </a:ext>
            </a:extLst>
          </p:cNvPr>
          <p:cNvSpPr txBox="1"/>
          <p:nvPr/>
        </p:nvSpPr>
        <p:spPr>
          <a:xfrm>
            <a:off x="52668" y="1629086"/>
            <a:ext cx="237561" cy="1676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-6</a:t>
            </a: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EFAF30-7A32-4A4D-8DE0-457A86F9C27E}"/>
              </a:ext>
            </a:extLst>
          </p:cNvPr>
          <p:cNvSpPr txBox="1"/>
          <p:nvPr/>
        </p:nvSpPr>
        <p:spPr>
          <a:xfrm>
            <a:off x="2443447" y="1629086"/>
            <a:ext cx="237561" cy="1676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FF9D71-758C-40C6-916A-B2C40098825F}"/>
              </a:ext>
            </a:extLst>
          </p:cNvPr>
          <p:cNvSpPr txBox="1"/>
          <p:nvPr/>
        </p:nvSpPr>
        <p:spPr>
          <a:xfrm>
            <a:off x="451131" y="1629086"/>
            <a:ext cx="237561" cy="1676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-4</a:t>
            </a: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FB7D66-F579-4864-80CF-68E694E4AEAA}"/>
              </a:ext>
            </a:extLst>
          </p:cNvPr>
          <p:cNvSpPr txBox="1"/>
          <p:nvPr/>
        </p:nvSpPr>
        <p:spPr>
          <a:xfrm>
            <a:off x="849594" y="1629086"/>
            <a:ext cx="237561" cy="1676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-2</a:t>
            </a: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480022-ADED-4B68-9549-D718D8DD9961}"/>
              </a:ext>
            </a:extLst>
          </p:cNvPr>
          <p:cNvSpPr txBox="1"/>
          <p:nvPr/>
        </p:nvSpPr>
        <p:spPr>
          <a:xfrm>
            <a:off x="1248057" y="1629086"/>
            <a:ext cx="237561" cy="1676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413D09-4761-440E-B5A7-3F01B432F13F}"/>
              </a:ext>
            </a:extLst>
          </p:cNvPr>
          <p:cNvSpPr txBox="1"/>
          <p:nvPr/>
        </p:nvSpPr>
        <p:spPr>
          <a:xfrm>
            <a:off x="1646520" y="1629086"/>
            <a:ext cx="237561" cy="1676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D2ECD7-3C0B-42FA-B255-C088347CE65E}"/>
              </a:ext>
            </a:extLst>
          </p:cNvPr>
          <p:cNvSpPr txBox="1"/>
          <p:nvPr/>
        </p:nvSpPr>
        <p:spPr>
          <a:xfrm>
            <a:off x="2044983" y="1629086"/>
            <a:ext cx="237561" cy="1676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24FAEB-F951-466D-A175-2223B114E60A}"/>
              </a:ext>
            </a:extLst>
          </p:cNvPr>
          <p:cNvSpPr txBox="1"/>
          <p:nvPr/>
        </p:nvSpPr>
        <p:spPr>
          <a:xfrm>
            <a:off x="908456" y="766415"/>
            <a:ext cx="356342" cy="1676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0.5</a:t>
            </a: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D5350E-C8CE-4964-85A9-AD7FC9537DEC}"/>
              </a:ext>
            </a:extLst>
          </p:cNvPr>
          <p:cNvSpPr txBox="1"/>
          <p:nvPr/>
        </p:nvSpPr>
        <p:spPr>
          <a:xfrm>
            <a:off x="1027237" y="25693"/>
            <a:ext cx="237561" cy="1676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A7646E0-BC9A-4F25-840C-4C88FF0B87FC}"/>
              </a:ext>
            </a:extLst>
          </p:cNvPr>
          <p:cNvSpPr/>
          <p:nvPr/>
        </p:nvSpPr>
        <p:spPr>
          <a:xfrm>
            <a:off x="171448" y="107397"/>
            <a:ext cx="2389188" cy="1478591"/>
          </a:xfrm>
          <a:custGeom>
            <a:avLst/>
            <a:gdLst>
              <a:gd name="connsiteX0" fmla="*/ 0 w 2185988"/>
              <a:gd name="connsiteY0" fmla="*/ 66675 h 66675"/>
              <a:gd name="connsiteX1" fmla="*/ 2185988 w 2185988"/>
              <a:gd name="connsiteY1" fmla="*/ 0 h 66675"/>
              <a:gd name="connsiteX0" fmla="*/ 0 w 2328863"/>
              <a:gd name="connsiteY0" fmla="*/ 0 h 457200"/>
              <a:gd name="connsiteX1" fmla="*/ 2328863 w 2328863"/>
              <a:gd name="connsiteY1" fmla="*/ 457200 h 457200"/>
              <a:gd name="connsiteX0" fmla="*/ 0 w 2381251"/>
              <a:gd name="connsiteY0" fmla="*/ 1481138 h 1481138"/>
              <a:gd name="connsiteX1" fmla="*/ 2381251 w 2381251"/>
              <a:gd name="connsiteY1" fmla="*/ 0 h 1481138"/>
              <a:gd name="connsiteX0" fmla="*/ 0 w 2381251"/>
              <a:gd name="connsiteY0" fmla="*/ 1481138 h 1481138"/>
              <a:gd name="connsiteX1" fmla="*/ 2381251 w 2381251"/>
              <a:gd name="connsiteY1" fmla="*/ 0 h 1481138"/>
              <a:gd name="connsiteX0" fmla="*/ 0 w 2381251"/>
              <a:gd name="connsiteY0" fmla="*/ 1481138 h 1481200"/>
              <a:gd name="connsiteX1" fmla="*/ 2381251 w 2381251"/>
              <a:gd name="connsiteY1" fmla="*/ 0 h 1481200"/>
              <a:gd name="connsiteX0" fmla="*/ 0 w 2386013"/>
              <a:gd name="connsiteY0" fmla="*/ 1466851 h 1466914"/>
              <a:gd name="connsiteX1" fmla="*/ 2386013 w 2386013"/>
              <a:gd name="connsiteY1" fmla="*/ 0 h 1466914"/>
              <a:gd name="connsiteX0" fmla="*/ 0 w 2386013"/>
              <a:gd name="connsiteY0" fmla="*/ 1466852 h 1466914"/>
              <a:gd name="connsiteX1" fmla="*/ 2386013 w 2386013"/>
              <a:gd name="connsiteY1" fmla="*/ 1 h 1466914"/>
              <a:gd name="connsiteX0" fmla="*/ 0 w 2386013"/>
              <a:gd name="connsiteY0" fmla="*/ 1466852 h 1466872"/>
              <a:gd name="connsiteX1" fmla="*/ 2386013 w 2386013"/>
              <a:gd name="connsiteY1" fmla="*/ 1 h 1466872"/>
              <a:gd name="connsiteX0" fmla="*/ 0 w 2386013"/>
              <a:gd name="connsiteY0" fmla="*/ 1466852 h 1466872"/>
              <a:gd name="connsiteX1" fmla="*/ 2386013 w 2386013"/>
              <a:gd name="connsiteY1" fmla="*/ 1 h 1466872"/>
              <a:gd name="connsiteX0" fmla="*/ 0 w 2386013"/>
              <a:gd name="connsiteY0" fmla="*/ 1468497 h 1468516"/>
              <a:gd name="connsiteX1" fmla="*/ 2386013 w 2386013"/>
              <a:gd name="connsiteY1" fmla="*/ 1646 h 1468516"/>
              <a:gd name="connsiteX0" fmla="*/ 0 w 2386013"/>
              <a:gd name="connsiteY0" fmla="*/ 1468387 h 1474711"/>
              <a:gd name="connsiteX1" fmla="*/ 2386013 w 2386013"/>
              <a:gd name="connsiteY1" fmla="*/ 1536 h 1474711"/>
              <a:gd name="connsiteX0" fmla="*/ 0 w 2389188"/>
              <a:gd name="connsiteY0" fmla="*/ 1477904 h 1484193"/>
              <a:gd name="connsiteX1" fmla="*/ 2389188 w 2389188"/>
              <a:gd name="connsiteY1" fmla="*/ 1528 h 1484193"/>
              <a:gd name="connsiteX0" fmla="*/ 0 w 2389188"/>
              <a:gd name="connsiteY0" fmla="*/ 1477962 h 1479464"/>
              <a:gd name="connsiteX1" fmla="*/ 2389188 w 2389188"/>
              <a:gd name="connsiteY1" fmla="*/ 1586 h 1479464"/>
              <a:gd name="connsiteX0" fmla="*/ 0 w 2389188"/>
              <a:gd name="connsiteY0" fmla="*/ 1478019 h 1478019"/>
              <a:gd name="connsiteX1" fmla="*/ 2389188 w 2389188"/>
              <a:gd name="connsiteY1" fmla="*/ 1643 h 1478019"/>
              <a:gd name="connsiteX0" fmla="*/ 0 w 2389188"/>
              <a:gd name="connsiteY0" fmla="*/ 1476378 h 1476378"/>
              <a:gd name="connsiteX1" fmla="*/ 2389188 w 2389188"/>
              <a:gd name="connsiteY1" fmla="*/ 2 h 1476378"/>
              <a:gd name="connsiteX0" fmla="*/ 0 w 2389188"/>
              <a:gd name="connsiteY0" fmla="*/ 1476376 h 1476376"/>
              <a:gd name="connsiteX1" fmla="*/ 2389188 w 2389188"/>
              <a:gd name="connsiteY1" fmla="*/ 0 h 1476376"/>
              <a:gd name="connsiteX0" fmla="*/ 0 w 2389188"/>
              <a:gd name="connsiteY0" fmla="*/ 1476376 h 1476376"/>
              <a:gd name="connsiteX1" fmla="*/ 2389188 w 2389188"/>
              <a:gd name="connsiteY1" fmla="*/ 0 h 1476376"/>
              <a:gd name="connsiteX0" fmla="*/ 0 w 2389188"/>
              <a:gd name="connsiteY0" fmla="*/ 1476376 h 1476381"/>
              <a:gd name="connsiteX1" fmla="*/ 2389188 w 2389188"/>
              <a:gd name="connsiteY1" fmla="*/ 0 h 1476381"/>
              <a:gd name="connsiteX0" fmla="*/ 0 w 2389188"/>
              <a:gd name="connsiteY0" fmla="*/ 1476407 h 1476412"/>
              <a:gd name="connsiteX1" fmla="*/ 2389188 w 2389188"/>
              <a:gd name="connsiteY1" fmla="*/ 31 h 1476412"/>
              <a:gd name="connsiteX0" fmla="*/ 0 w 2389188"/>
              <a:gd name="connsiteY0" fmla="*/ 1476407 h 1476407"/>
              <a:gd name="connsiteX1" fmla="*/ 1185069 w 2389188"/>
              <a:gd name="connsiteY1" fmla="*/ 728618 h 1476407"/>
              <a:gd name="connsiteX2" fmla="*/ 2389188 w 2389188"/>
              <a:gd name="connsiteY2" fmla="*/ 31 h 1476407"/>
              <a:gd name="connsiteX0" fmla="*/ 0 w 2389188"/>
              <a:gd name="connsiteY0" fmla="*/ 1476471 h 1476471"/>
              <a:gd name="connsiteX1" fmla="*/ 1185069 w 2389188"/>
              <a:gd name="connsiteY1" fmla="*/ 728682 h 1476471"/>
              <a:gd name="connsiteX2" fmla="*/ 2389188 w 2389188"/>
              <a:gd name="connsiteY2" fmla="*/ 95 h 1476471"/>
              <a:gd name="connsiteX0" fmla="*/ 0 w 2389188"/>
              <a:gd name="connsiteY0" fmla="*/ 1476471 h 1476504"/>
              <a:gd name="connsiteX1" fmla="*/ 1185069 w 2389188"/>
              <a:gd name="connsiteY1" fmla="*/ 728682 h 1476504"/>
              <a:gd name="connsiteX2" fmla="*/ 2389188 w 2389188"/>
              <a:gd name="connsiteY2" fmla="*/ 95 h 1476504"/>
              <a:gd name="connsiteX0" fmla="*/ 0 w 2389188"/>
              <a:gd name="connsiteY0" fmla="*/ 1476471 h 1476504"/>
              <a:gd name="connsiteX1" fmla="*/ 1185069 w 2389188"/>
              <a:gd name="connsiteY1" fmla="*/ 728682 h 1476504"/>
              <a:gd name="connsiteX2" fmla="*/ 2389188 w 2389188"/>
              <a:gd name="connsiteY2" fmla="*/ 95 h 1476504"/>
              <a:gd name="connsiteX0" fmla="*/ 0 w 2389188"/>
              <a:gd name="connsiteY0" fmla="*/ 1476588 h 1476659"/>
              <a:gd name="connsiteX1" fmla="*/ 1185069 w 2389188"/>
              <a:gd name="connsiteY1" fmla="*/ 728799 h 1476659"/>
              <a:gd name="connsiteX2" fmla="*/ 2389188 w 2389188"/>
              <a:gd name="connsiteY2" fmla="*/ 212 h 1476659"/>
              <a:gd name="connsiteX0" fmla="*/ 0 w 2389188"/>
              <a:gd name="connsiteY0" fmla="*/ 1476563 h 1476626"/>
              <a:gd name="connsiteX1" fmla="*/ 1185069 w 2389188"/>
              <a:gd name="connsiteY1" fmla="*/ 728774 h 1476626"/>
              <a:gd name="connsiteX2" fmla="*/ 2389188 w 2389188"/>
              <a:gd name="connsiteY2" fmla="*/ 187 h 1476626"/>
              <a:gd name="connsiteX0" fmla="*/ 0 w 2389188"/>
              <a:gd name="connsiteY0" fmla="*/ 1476563 h 1476563"/>
              <a:gd name="connsiteX1" fmla="*/ 1185069 w 2389188"/>
              <a:gd name="connsiteY1" fmla="*/ 728774 h 1476563"/>
              <a:gd name="connsiteX2" fmla="*/ 2389188 w 2389188"/>
              <a:gd name="connsiteY2" fmla="*/ 187 h 1476563"/>
              <a:gd name="connsiteX0" fmla="*/ 0 w 2389188"/>
              <a:gd name="connsiteY0" fmla="*/ 1476731 h 1476731"/>
              <a:gd name="connsiteX1" fmla="*/ 1185069 w 2389188"/>
              <a:gd name="connsiteY1" fmla="*/ 728942 h 1476731"/>
              <a:gd name="connsiteX2" fmla="*/ 2389188 w 2389188"/>
              <a:gd name="connsiteY2" fmla="*/ 355 h 1476731"/>
              <a:gd name="connsiteX0" fmla="*/ 0 w 2389188"/>
              <a:gd name="connsiteY0" fmla="*/ 1480848 h 1480848"/>
              <a:gd name="connsiteX1" fmla="*/ 1185069 w 2389188"/>
              <a:gd name="connsiteY1" fmla="*/ 733059 h 1480848"/>
              <a:gd name="connsiteX2" fmla="*/ 2389188 w 2389188"/>
              <a:gd name="connsiteY2" fmla="*/ 4472 h 1480848"/>
              <a:gd name="connsiteX0" fmla="*/ 0 w 2389188"/>
              <a:gd name="connsiteY0" fmla="*/ 1480848 h 1480848"/>
              <a:gd name="connsiteX1" fmla="*/ 1185069 w 2389188"/>
              <a:gd name="connsiteY1" fmla="*/ 733059 h 1480848"/>
              <a:gd name="connsiteX2" fmla="*/ 2389188 w 2389188"/>
              <a:gd name="connsiteY2" fmla="*/ 4472 h 1480848"/>
              <a:gd name="connsiteX0" fmla="*/ 0 w 2389188"/>
              <a:gd name="connsiteY0" fmla="*/ 1478757 h 1478757"/>
              <a:gd name="connsiteX1" fmla="*/ 1185069 w 2389188"/>
              <a:gd name="connsiteY1" fmla="*/ 730968 h 1478757"/>
              <a:gd name="connsiteX2" fmla="*/ 2389188 w 2389188"/>
              <a:gd name="connsiteY2" fmla="*/ 2381 h 1478757"/>
              <a:gd name="connsiteX0" fmla="*/ 0 w 2389188"/>
              <a:gd name="connsiteY0" fmla="*/ 1476483 h 1476483"/>
              <a:gd name="connsiteX1" fmla="*/ 1185069 w 2389188"/>
              <a:gd name="connsiteY1" fmla="*/ 728694 h 1476483"/>
              <a:gd name="connsiteX2" fmla="*/ 2389188 w 2389188"/>
              <a:gd name="connsiteY2" fmla="*/ 107 h 1476483"/>
              <a:gd name="connsiteX0" fmla="*/ 0 w 2389188"/>
              <a:gd name="connsiteY0" fmla="*/ 1476483 h 1476483"/>
              <a:gd name="connsiteX1" fmla="*/ 1185069 w 2389188"/>
              <a:gd name="connsiteY1" fmla="*/ 728694 h 1476483"/>
              <a:gd name="connsiteX2" fmla="*/ 2389188 w 2389188"/>
              <a:gd name="connsiteY2" fmla="*/ 107 h 1476483"/>
              <a:gd name="connsiteX0" fmla="*/ 0 w 2389188"/>
              <a:gd name="connsiteY0" fmla="*/ 1476483 h 1476483"/>
              <a:gd name="connsiteX1" fmla="*/ 1185069 w 2389188"/>
              <a:gd name="connsiteY1" fmla="*/ 728694 h 1476483"/>
              <a:gd name="connsiteX2" fmla="*/ 2389188 w 2389188"/>
              <a:gd name="connsiteY2" fmla="*/ 107 h 1476483"/>
              <a:gd name="connsiteX0" fmla="*/ 0 w 2389188"/>
              <a:gd name="connsiteY0" fmla="*/ 1477679 h 1477679"/>
              <a:gd name="connsiteX1" fmla="*/ 1185069 w 2389188"/>
              <a:gd name="connsiteY1" fmla="*/ 729890 h 1477679"/>
              <a:gd name="connsiteX2" fmla="*/ 2389188 w 2389188"/>
              <a:gd name="connsiteY2" fmla="*/ 1303 h 1477679"/>
              <a:gd name="connsiteX0" fmla="*/ 0 w 2389188"/>
              <a:gd name="connsiteY0" fmla="*/ 1482794 h 1484947"/>
              <a:gd name="connsiteX1" fmla="*/ 1185069 w 2389188"/>
              <a:gd name="connsiteY1" fmla="*/ 735005 h 1484947"/>
              <a:gd name="connsiteX2" fmla="*/ 2389188 w 2389188"/>
              <a:gd name="connsiteY2" fmla="*/ 6418 h 1484947"/>
              <a:gd name="connsiteX0" fmla="*/ 0 w 2389188"/>
              <a:gd name="connsiteY0" fmla="*/ 1478591 h 1478591"/>
              <a:gd name="connsiteX1" fmla="*/ 1185069 w 2389188"/>
              <a:gd name="connsiteY1" fmla="*/ 730802 h 1478591"/>
              <a:gd name="connsiteX2" fmla="*/ 2389188 w 2389188"/>
              <a:gd name="connsiteY2" fmla="*/ 2215 h 1478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9188" h="1478591">
                <a:moveTo>
                  <a:pt x="0" y="1478591"/>
                </a:moveTo>
                <a:cubicBezTo>
                  <a:pt x="1191948" y="1476978"/>
                  <a:pt x="1101196" y="1513465"/>
                  <a:pt x="1185069" y="730802"/>
                </a:cubicBezTo>
                <a:cubicBezTo>
                  <a:pt x="1268942" y="-51861"/>
                  <a:pt x="1184275" y="-2546"/>
                  <a:pt x="2389188" y="2215"/>
                </a:cubicBezTo>
              </a:path>
            </a:pathLst>
          </a:cu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1E484EA-3643-4125-B037-08355F183179}"/>
              </a:ext>
            </a:extLst>
          </p:cNvPr>
          <p:cNvSpPr/>
          <p:nvPr/>
        </p:nvSpPr>
        <p:spPr>
          <a:xfrm>
            <a:off x="171448" y="109580"/>
            <a:ext cx="2389188" cy="1476408"/>
          </a:xfrm>
          <a:custGeom>
            <a:avLst/>
            <a:gdLst>
              <a:gd name="connsiteX0" fmla="*/ 0 w 2185988"/>
              <a:gd name="connsiteY0" fmla="*/ 66675 h 66675"/>
              <a:gd name="connsiteX1" fmla="*/ 2185988 w 2185988"/>
              <a:gd name="connsiteY1" fmla="*/ 0 h 66675"/>
              <a:gd name="connsiteX0" fmla="*/ 0 w 2328863"/>
              <a:gd name="connsiteY0" fmla="*/ 0 h 457200"/>
              <a:gd name="connsiteX1" fmla="*/ 2328863 w 2328863"/>
              <a:gd name="connsiteY1" fmla="*/ 457200 h 457200"/>
              <a:gd name="connsiteX0" fmla="*/ 0 w 2381251"/>
              <a:gd name="connsiteY0" fmla="*/ 1481138 h 1481138"/>
              <a:gd name="connsiteX1" fmla="*/ 2381251 w 2381251"/>
              <a:gd name="connsiteY1" fmla="*/ 0 h 1481138"/>
              <a:gd name="connsiteX0" fmla="*/ 0 w 2381251"/>
              <a:gd name="connsiteY0" fmla="*/ 1481138 h 1481138"/>
              <a:gd name="connsiteX1" fmla="*/ 2381251 w 2381251"/>
              <a:gd name="connsiteY1" fmla="*/ 0 h 1481138"/>
              <a:gd name="connsiteX0" fmla="*/ 0 w 2381251"/>
              <a:gd name="connsiteY0" fmla="*/ 1481138 h 1481200"/>
              <a:gd name="connsiteX1" fmla="*/ 2381251 w 2381251"/>
              <a:gd name="connsiteY1" fmla="*/ 0 h 1481200"/>
              <a:gd name="connsiteX0" fmla="*/ 0 w 2386013"/>
              <a:gd name="connsiteY0" fmla="*/ 1466851 h 1466914"/>
              <a:gd name="connsiteX1" fmla="*/ 2386013 w 2386013"/>
              <a:gd name="connsiteY1" fmla="*/ 0 h 1466914"/>
              <a:gd name="connsiteX0" fmla="*/ 0 w 2386013"/>
              <a:gd name="connsiteY0" fmla="*/ 1466852 h 1466914"/>
              <a:gd name="connsiteX1" fmla="*/ 2386013 w 2386013"/>
              <a:gd name="connsiteY1" fmla="*/ 1 h 1466914"/>
              <a:gd name="connsiteX0" fmla="*/ 0 w 2386013"/>
              <a:gd name="connsiteY0" fmla="*/ 1466852 h 1466872"/>
              <a:gd name="connsiteX1" fmla="*/ 2386013 w 2386013"/>
              <a:gd name="connsiteY1" fmla="*/ 1 h 1466872"/>
              <a:gd name="connsiteX0" fmla="*/ 0 w 2386013"/>
              <a:gd name="connsiteY0" fmla="*/ 1466852 h 1466872"/>
              <a:gd name="connsiteX1" fmla="*/ 2386013 w 2386013"/>
              <a:gd name="connsiteY1" fmla="*/ 1 h 1466872"/>
              <a:gd name="connsiteX0" fmla="*/ 0 w 2386013"/>
              <a:gd name="connsiteY0" fmla="*/ 1468497 h 1468516"/>
              <a:gd name="connsiteX1" fmla="*/ 2386013 w 2386013"/>
              <a:gd name="connsiteY1" fmla="*/ 1646 h 1468516"/>
              <a:gd name="connsiteX0" fmla="*/ 0 w 2386013"/>
              <a:gd name="connsiteY0" fmla="*/ 1468387 h 1474711"/>
              <a:gd name="connsiteX1" fmla="*/ 2386013 w 2386013"/>
              <a:gd name="connsiteY1" fmla="*/ 1536 h 1474711"/>
              <a:gd name="connsiteX0" fmla="*/ 0 w 2389188"/>
              <a:gd name="connsiteY0" fmla="*/ 1477904 h 1484193"/>
              <a:gd name="connsiteX1" fmla="*/ 2389188 w 2389188"/>
              <a:gd name="connsiteY1" fmla="*/ 1528 h 1484193"/>
              <a:gd name="connsiteX0" fmla="*/ 0 w 2389188"/>
              <a:gd name="connsiteY0" fmla="*/ 1477962 h 1479464"/>
              <a:gd name="connsiteX1" fmla="*/ 2389188 w 2389188"/>
              <a:gd name="connsiteY1" fmla="*/ 1586 h 1479464"/>
              <a:gd name="connsiteX0" fmla="*/ 0 w 2389188"/>
              <a:gd name="connsiteY0" fmla="*/ 1478019 h 1478019"/>
              <a:gd name="connsiteX1" fmla="*/ 2389188 w 2389188"/>
              <a:gd name="connsiteY1" fmla="*/ 1643 h 1478019"/>
              <a:gd name="connsiteX0" fmla="*/ 0 w 2389188"/>
              <a:gd name="connsiteY0" fmla="*/ 1476378 h 1476378"/>
              <a:gd name="connsiteX1" fmla="*/ 2389188 w 2389188"/>
              <a:gd name="connsiteY1" fmla="*/ 2 h 1476378"/>
              <a:gd name="connsiteX0" fmla="*/ 0 w 2389188"/>
              <a:gd name="connsiteY0" fmla="*/ 1476376 h 1476376"/>
              <a:gd name="connsiteX1" fmla="*/ 2389188 w 2389188"/>
              <a:gd name="connsiteY1" fmla="*/ 0 h 1476376"/>
              <a:gd name="connsiteX0" fmla="*/ 0 w 2389188"/>
              <a:gd name="connsiteY0" fmla="*/ 1476376 h 1476376"/>
              <a:gd name="connsiteX1" fmla="*/ 2389188 w 2389188"/>
              <a:gd name="connsiteY1" fmla="*/ 0 h 1476376"/>
              <a:gd name="connsiteX0" fmla="*/ 0 w 2389188"/>
              <a:gd name="connsiteY0" fmla="*/ 1476376 h 1476381"/>
              <a:gd name="connsiteX1" fmla="*/ 2389188 w 2389188"/>
              <a:gd name="connsiteY1" fmla="*/ 0 h 1476381"/>
              <a:gd name="connsiteX0" fmla="*/ 0 w 2389188"/>
              <a:gd name="connsiteY0" fmla="*/ 1476407 h 1476412"/>
              <a:gd name="connsiteX1" fmla="*/ 2389188 w 2389188"/>
              <a:gd name="connsiteY1" fmla="*/ 31 h 1476412"/>
              <a:gd name="connsiteX0" fmla="*/ 0 w 2389188"/>
              <a:gd name="connsiteY0" fmla="*/ 1476407 h 1476407"/>
              <a:gd name="connsiteX1" fmla="*/ 1185069 w 2389188"/>
              <a:gd name="connsiteY1" fmla="*/ 728618 h 1476407"/>
              <a:gd name="connsiteX2" fmla="*/ 2389188 w 2389188"/>
              <a:gd name="connsiteY2" fmla="*/ 31 h 1476407"/>
              <a:gd name="connsiteX0" fmla="*/ 0 w 2389188"/>
              <a:gd name="connsiteY0" fmla="*/ 1476471 h 1476471"/>
              <a:gd name="connsiteX1" fmla="*/ 1185069 w 2389188"/>
              <a:gd name="connsiteY1" fmla="*/ 728682 h 1476471"/>
              <a:gd name="connsiteX2" fmla="*/ 2389188 w 2389188"/>
              <a:gd name="connsiteY2" fmla="*/ 95 h 1476471"/>
              <a:gd name="connsiteX0" fmla="*/ 0 w 2389188"/>
              <a:gd name="connsiteY0" fmla="*/ 1476471 h 1476504"/>
              <a:gd name="connsiteX1" fmla="*/ 1185069 w 2389188"/>
              <a:gd name="connsiteY1" fmla="*/ 728682 h 1476504"/>
              <a:gd name="connsiteX2" fmla="*/ 2389188 w 2389188"/>
              <a:gd name="connsiteY2" fmla="*/ 95 h 1476504"/>
              <a:gd name="connsiteX0" fmla="*/ 0 w 2389188"/>
              <a:gd name="connsiteY0" fmla="*/ 1476471 h 1476504"/>
              <a:gd name="connsiteX1" fmla="*/ 1185069 w 2389188"/>
              <a:gd name="connsiteY1" fmla="*/ 728682 h 1476504"/>
              <a:gd name="connsiteX2" fmla="*/ 2389188 w 2389188"/>
              <a:gd name="connsiteY2" fmla="*/ 95 h 1476504"/>
              <a:gd name="connsiteX0" fmla="*/ 0 w 2389188"/>
              <a:gd name="connsiteY0" fmla="*/ 1476588 h 1476659"/>
              <a:gd name="connsiteX1" fmla="*/ 1185069 w 2389188"/>
              <a:gd name="connsiteY1" fmla="*/ 728799 h 1476659"/>
              <a:gd name="connsiteX2" fmla="*/ 2389188 w 2389188"/>
              <a:gd name="connsiteY2" fmla="*/ 212 h 1476659"/>
              <a:gd name="connsiteX0" fmla="*/ 0 w 2389188"/>
              <a:gd name="connsiteY0" fmla="*/ 1476563 h 1476626"/>
              <a:gd name="connsiteX1" fmla="*/ 1185069 w 2389188"/>
              <a:gd name="connsiteY1" fmla="*/ 728774 h 1476626"/>
              <a:gd name="connsiteX2" fmla="*/ 2389188 w 2389188"/>
              <a:gd name="connsiteY2" fmla="*/ 187 h 1476626"/>
              <a:gd name="connsiteX0" fmla="*/ 0 w 2389188"/>
              <a:gd name="connsiteY0" fmla="*/ 1476563 h 1476563"/>
              <a:gd name="connsiteX1" fmla="*/ 1185069 w 2389188"/>
              <a:gd name="connsiteY1" fmla="*/ 728774 h 1476563"/>
              <a:gd name="connsiteX2" fmla="*/ 2389188 w 2389188"/>
              <a:gd name="connsiteY2" fmla="*/ 187 h 1476563"/>
              <a:gd name="connsiteX0" fmla="*/ 0 w 2389188"/>
              <a:gd name="connsiteY0" fmla="*/ 1476731 h 1476731"/>
              <a:gd name="connsiteX1" fmla="*/ 1185069 w 2389188"/>
              <a:gd name="connsiteY1" fmla="*/ 728942 h 1476731"/>
              <a:gd name="connsiteX2" fmla="*/ 2389188 w 2389188"/>
              <a:gd name="connsiteY2" fmla="*/ 355 h 1476731"/>
              <a:gd name="connsiteX0" fmla="*/ 0 w 2389188"/>
              <a:gd name="connsiteY0" fmla="*/ 1480848 h 1480848"/>
              <a:gd name="connsiteX1" fmla="*/ 1185069 w 2389188"/>
              <a:gd name="connsiteY1" fmla="*/ 733059 h 1480848"/>
              <a:gd name="connsiteX2" fmla="*/ 2389188 w 2389188"/>
              <a:gd name="connsiteY2" fmla="*/ 4472 h 1480848"/>
              <a:gd name="connsiteX0" fmla="*/ 0 w 2389188"/>
              <a:gd name="connsiteY0" fmla="*/ 1480848 h 1480848"/>
              <a:gd name="connsiteX1" fmla="*/ 1185069 w 2389188"/>
              <a:gd name="connsiteY1" fmla="*/ 733059 h 1480848"/>
              <a:gd name="connsiteX2" fmla="*/ 2389188 w 2389188"/>
              <a:gd name="connsiteY2" fmla="*/ 4472 h 1480848"/>
              <a:gd name="connsiteX0" fmla="*/ 0 w 2389188"/>
              <a:gd name="connsiteY0" fmla="*/ 1478757 h 1478757"/>
              <a:gd name="connsiteX1" fmla="*/ 1185069 w 2389188"/>
              <a:gd name="connsiteY1" fmla="*/ 730968 h 1478757"/>
              <a:gd name="connsiteX2" fmla="*/ 2389188 w 2389188"/>
              <a:gd name="connsiteY2" fmla="*/ 2381 h 1478757"/>
              <a:gd name="connsiteX0" fmla="*/ 0 w 2389188"/>
              <a:gd name="connsiteY0" fmla="*/ 1476483 h 1476483"/>
              <a:gd name="connsiteX1" fmla="*/ 1185069 w 2389188"/>
              <a:gd name="connsiteY1" fmla="*/ 728694 h 1476483"/>
              <a:gd name="connsiteX2" fmla="*/ 2389188 w 2389188"/>
              <a:gd name="connsiteY2" fmla="*/ 107 h 1476483"/>
              <a:gd name="connsiteX0" fmla="*/ 0 w 2389188"/>
              <a:gd name="connsiteY0" fmla="*/ 1476483 h 1476483"/>
              <a:gd name="connsiteX1" fmla="*/ 1185069 w 2389188"/>
              <a:gd name="connsiteY1" fmla="*/ 728694 h 1476483"/>
              <a:gd name="connsiteX2" fmla="*/ 2389188 w 2389188"/>
              <a:gd name="connsiteY2" fmla="*/ 107 h 1476483"/>
              <a:gd name="connsiteX0" fmla="*/ 0 w 2389188"/>
              <a:gd name="connsiteY0" fmla="*/ 1476483 h 1476483"/>
              <a:gd name="connsiteX1" fmla="*/ 1185069 w 2389188"/>
              <a:gd name="connsiteY1" fmla="*/ 728694 h 1476483"/>
              <a:gd name="connsiteX2" fmla="*/ 2389188 w 2389188"/>
              <a:gd name="connsiteY2" fmla="*/ 107 h 1476483"/>
              <a:gd name="connsiteX0" fmla="*/ 0 w 2389188"/>
              <a:gd name="connsiteY0" fmla="*/ 1477679 h 1477679"/>
              <a:gd name="connsiteX1" fmla="*/ 1185069 w 2389188"/>
              <a:gd name="connsiteY1" fmla="*/ 729890 h 1477679"/>
              <a:gd name="connsiteX2" fmla="*/ 2389188 w 2389188"/>
              <a:gd name="connsiteY2" fmla="*/ 1303 h 1477679"/>
              <a:gd name="connsiteX0" fmla="*/ 0 w 2389188"/>
              <a:gd name="connsiteY0" fmla="*/ 1482794 h 1484947"/>
              <a:gd name="connsiteX1" fmla="*/ 1185069 w 2389188"/>
              <a:gd name="connsiteY1" fmla="*/ 735005 h 1484947"/>
              <a:gd name="connsiteX2" fmla="*/ 2389188 w 2389188"/>
              <a:gd name="connsiteY2" fmla="*/ 6418 h 1484947"/>
              <a:gd name="connsiteX0" fmla="*/ 0 w 2389188"/>
              <a:gd name="connsiteY0" fmla="*/ 1482794 h 1486082"/>
              <a:gd name="connsiteX1" fmla="*/ 1185069 w 2389188"/>
              <a:gd name="connsiteY1" fmla="*/ 735005 h 1486082"/>
              <a:gd name="connsiteX2" fmla="*/ 2389188 w 2389188"/>
              <a:gd name="connsiteY2" fmla="*/ 6418 h 1486082"/>
              <a:gd name="connsiteX0" fmla="*/ 0 w 2389188"/>
              <a:gd name="connsiteY0" fmla="*/ 1481548 h 1484836"/>
              <a:gd name="connsiteX1" fmla="*/ 1185069 w 2389188"/>
              <a:gd name="connsiteY1" fmla="*/ 733759 h 1484836"/>
              <a:gd name="connsiteX2" fmla="*/ 2389188 w 2389188"/>
              <a:gd name="connsiteY2" fmla="*/ 5172 h 1484836"/>
              <a:gd name="connsiteX0" fmla="*/ 0 w 2389188"/>
              <a:gd name="connsiteY0" fmla="*/ 1476394 h 1476408"/>
              <a:gd name="connsiteX1" fmla="*/ 1185069 w 2389188"/>
              <a:gd name="connsiteY1" fmla="*/ 728605 h 1476408"/>
              <a:gd name="connsiteX2" fmla="*/ 2389188 w 2389188"/>
              <a:gd name="connsiteY2" fmla="*/ 18 h 1476408"/>
              <a:gd name="connsiteX0" fmla="*/ 0 w 2389188"/>
              <a:gd name="connsiteY0" fmla="*/ 1476393 h 1476408"/>
              <a:gd name="connsiteX1" fmla="*/ 1188244 w 2389188"/>
              <a:gd name="connsiteY1" fmla="*/ 738129 h 1476408"/>
              <a:gd name="connsiteX2" fmla="*/ 2389188 w 2389188"/>
              <a:gd name="connsiteY2" fmla="*/ 17 h 1476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9188" h="1476408">
                <a:moveTo>
                  <a:pt x="0" y="1476393"/>
                </a:moveTo>
                <a:cubicBezTo>
                  <a:pt x="801423" y="1477955"/>
                  <a:pt x="1110721" y="1365217"/>
                  <a:pt x="1188244" y="738129"/>
                </a:cubicBezTo>
                <a:cubicBezTo>
                  <a:pt x="1265767" y="111041"/>
                  <a:pt x="1587500" y="-1569"/>
                  <a:pt x="2389188" y="17"/>
                </a:cubicBezTo>
              </a:path>
            </a:pathLst>
          </a:cu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16E5668-EAB2-4EF7-ABE6-EF00D0B9B92B}"/>
              </a:ext>
            </a:extLst>
          </p:cNvPr>
          <p:cNvSpPr/>
          <p:nvPr/>
        </p:nvSpPr>
        <p:spPr>
          <a:xfrm>
            <a:off x="171448" y="109610"/>
            <a:ext cx="2389188" cy="1476378"/>
          </a:xfrm>
          <a:custGeom>
            <a:avLst/>
            <a:gdLst>
              <a:gd name="connsiteX0" fmla="*/ 0 w 2185988"/>
              <a:gd name="connsiteY0" fmla="*/ 66675 h 66675"/>
              <a:gd name="connsiteX1" fmla="*/ 2185988 w 2185988"/>
              <a:gd name="connsiteY1" fmla="*/ 0 h 66675"/>
              <a:gd name="connsiteX0" fmla="*/ 0 w 2328863"/>
              <a:gd name="connsiteY0" fmla="*/ 0 h 457200"/>
              <a:gd name="connsiteX1" fmla="*/ 2328863 w 2328863"/>
              <a:gd name="connsiteY1" fmla="*/ 457200 h 457200"/>
              <a:gd name="connsiteX0" fmla="*/ 0 w 2381251"/>
              <a:gd name="connsiteY0" fmla="*/ 1481138 h 1481138"/>
              <a:gd name="connsiteX1" fmla="*/ 2381251 w 2381251"/>
              <a:gd name="connsiteY1" fmla="*/ 0 h 1481138"/>
              <a:gd name="connsiteX0" fmla="*/ 0 w 2381251"/>
              <a:gd name="connsiteY0" fmla="*/ 1481138 h 1481138"/>
              <a:gd name="connsiteX1" fmla="*/ 2381251 w 2381251"/>
              <a:gd name="connsiteY1" fmla="*/ 0 h 1481138"/>
              <a:gd name="connsiteX0" fmla="*/ 0 w 2381251"/>
              <a:gd name="connsiteY0" fmla="*/ 1481138 h 1481200"/>
              <a:gd name="connsiteX1" fmla="*/ 2381251 w 2381251"/>
              <a:gd name="connsiteY1" fmla="*/ 0 h 1481200"/>
              <a:gd name="connsiteX0" fmla="*/ 0 w 2386013"/>
              <a:gd name="connsiteY0" fmla="*/ 1466851 h 1466914"/>
              <a:gd name="connsiteX1" fmla="*/ 2386013 w 2386013"/>
              <a:gd name="connsiteY1" fmla="*/ 0 h 1466914"/>
              <a:gd name="connsiteX0" fmla="*/ 0 w 2386013"/>
              <a:gd name="connsiteY0" fmla="*/ 1466852 h 1466914"/>
              <a:gd name="connsiteX1" fmla="*/ 2386013 w 2386013"/>
              <a:gd name="connsiteY1" fmla="*/ 1 h 1466914"/>
              <a:gd name="connsiteX0" fmla="*/ 0 w 2386013"/>
              <a:gd name="connsiteY0" fmla="*/ 1466852 h 1466872"/>
              <a:gd name="connsiteX1" fmla="*/ 2386013 w 2386013"/>
              <a:gd name="connsiteY1" fmla="*/ 1 h 1466872"/>
              <a:gd name="connsiteX0" fmla="*/ 0 w 2386013"/>
              <a:gd name="connsiteY0" fmla="*/ 1466852 h 1466872"/>
              <a:gd name="connsiteX1" fmla="*/ 2386013 w 2386013"/>
              <a:gd name="connsiteY1" fmla="*/ 1 h 1466872"/>
              <a:gd name="connsiteX0" fmla="*/ 0 w 2386013"/>
              <a:gd name="connsiteY0" fmla="*/ 1468497 h 1468516"/>
              <a:gd name="connsiteX1" fmla="*/ 2386013 w 2386013"/>
              <a:gd name="connsiteY1" fmla="*/ 1646 h 1468516"/>
              <a:gd name="connsiteX0" fmla="*/ 0 w 2386013"/>
              <a:gd name="connsiteY0" fmla="*/ 1468387 h 1474711"/>
              <a:gd name="connsiteX1" fmla="*/ 2386013 w 2386013"/>
              <a:gd name="connsiteY1" fmla="*/ 1536 h 1474711"/>
              <a:gd name="connsiteX0" fmla="*/ 0 w 2389188"/>
              <a:gd name="connsiteY0" fmla="*/ 1477904 h 1484193"/>
              <a:gd name="connsiteX1" fmla="*/ 2389188 w 2389188"/>
              <a:gd name="connsiteY1" fmla="*/ 1528 h 1484193"/>
              <a:gd name="connsiteX0" fmla="*/ 0 w 2389188"/>
              <a:gd name="connsiteY0" fmla="*/ 1477962 h 1479464"/>
              <a:gd name="connsiteX1" fmla="*/ 2389188 w 2389188"/>
              <a:gd name="connsiteY1" fmla="*/ 1586 h 1479464"/>
              <a:gd name="connsiteX0" fmla="*/ 0 w 2389188"/>
              <a:gd name="connsiteY0" fmla="*/ 1478019 h 1478019"/>
              <a:gd name="connsiteX1" fmla="*/ 2389188 w 2389188"/>
              <a:gd name="connsiteY1" fmla="*/ 1643 h 1478019"/>
              <a:gd name="connsiteX0" fmla="*/ 0 w 2389188"/>
              <a:gd name="connsiteY0" fmla="*/ 1476378 h 1476378"/>
              <a:gd name="connsiteX1" fmla="*/ 2389188 w 2389188"/>
              <a:gd name="connsiteY1" fmla="*/ 2 h 1476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89188" h="1476378">
                <a:moveTo>
                  <a:pt x="0" y="1476378"/>
                </a:moveTo>
                <a:cubicBezTo>
                  <a:pt x="1589087" y="1476377"/>
                  <a:pt x="784225" y="-1584"/>
                  <a:pt x="2389188" y="2"/>
                </a:cubicBezTo>
              </a:path>
            </a:pathLst>
          </a:custGeom>
          <a:noFill/>
          <a:ln w="25400">
            <a:solidFill>
              <a:srgbClr val="0E9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6CF35F-D560-4779-96E3-CA276BCD0E1F}"/>
                  </a:ext>
                </a:extLst>
              </p:cNvPr>
              <p:cNvSpPr txBox="1"/>
              <p:nvPr/>
            </p:nvSpPr>
            <p:spPr>
              <a:xfrm>
                <a:off x="1884081" y="564948"/>
                <a:ext cx="616090" cy="2014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E98D7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solidFill>
                            <a:srgbClr val="0E98D7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US" sz="1600" dirty="0">
                  <a:solidFill>
                    <a:srgbClr val="0E98D7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6CF35F-D560-4779-96E3-CA276BCD0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081" y="564948"/>
                <a:ext cx="616090" cy="201467"/>
              </a:xfrm>
              <a:prstGeom prst="rect">
                <a:avLst/>
              </a:prstGeom>
              <a:blipFill>
                <a:blip r:embed="rId2"/>
                <a:stretch>
                  <a:fillRect l="-5941" t="-15152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4515529-C62C-4DFB-93DB-02A3C54AD9E8}"/>
                  </a:ext>
                </a:extLst>
              </p:cNvPr>
              <p:cNvSpPr txBox="1"/>
              <p:nvPr/>
            </p:nvSpPr>
            <p:spPr>
              <a:xfrm>
                <a:off x="1884081" y="750686"/>
                <a:ext cx="616090" cy="2014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=2 </m:t>
                      </m:r>
                    </m:oMath>
                  </m:oMathPara>
                </a14:m>
                <a:endParaRPr lang="en-US" sz="16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4515529-C62C-4DFB-93DB-02A3C54AD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081" y="750686"/>
                <a:ext cx="616090" cy="201467"/>
              </a:xfrm>
              <a:prstGeom prst="rect">
                <a:avLst/>
              </a:prstGeom>
              <a:blipFill>
                <a:blip r:embed="rId3"/>
                <a:stretch>
                  <a:fillRect l="-5941" t="-15152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C16D9D6-D05A-4993-939D-C03DA5C57894}"/>
                  </a:ext>
                </a:extLst>
              </p:cNvPr>
              <p:cNvSpPr txBox="1"/>
              <p:nvPr/>
            </p:nvSpPr>
            <p:spPr>
              <a:xfrm>
                <a:off x="1884081" y="936423"/>
                <a:ext cx="616090" cy="2014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=4 </m:t>
                      </m:r>
                    </m:oMath>
                  </m:oMathPara>
                </a14:m>
                <a:endParaRPr lang="en-US" sz="16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C16D9D6-D05A-4993-939D-C03DA5C57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081" y="936423"/>
                <a:ext cx="616090" cy="201467"/>
              </a:xfrm>
              <a:prstGeom prst="rect">
                <a:avLst/>
              </a:prstGeom>
              <a:blipFill>
                <a:blip r:embed="rId4"/>
                <a:stretch>
                  <a:fillRect l="-5941" t="-15152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20D4A66B-DEAE-463E-8C8B-FF06495953F4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21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160</cp:revision>
  <dcterms:created xsi:type="dcterms:W3CDTF">2019-06-25T08:22:25Z</dcterms:created>
  <dcterms:modified xsi:type="dcterms:W3CDTF">2021-02-25T10:33:09Z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