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2743200" cy="1828800"/>
  <p:notesSz cx="6858000" cy="9144000"/>
  <p:defaultTextStyle>
    <a:defPPr>
      <a:defRPr lang="en-US"/>
    </a:defPPr>
    <a:lvl1pPr marL="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1pPr>
    <a:lvl2pPr marL="92601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2pPr>
    <a:lvl3pPr marL="1852026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3pPr>
    <a:lvl4pPr marL="2778039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4pPr>
    <a:lvl5pPr marL="3704052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5pPr>
    <a:lvl6pPr marL="4630064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6pPr>
    <a:lvl7pPr marL="5556077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7pPr>
    <a:lvl8pPr marL="648209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8pPr>
    <a:lvl9pPr marL="740810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98D7"/>
    <a:srgbClr val="02C8FF"/>
    <a:srgbClr val="08BFF7"/>
    <a:srgbClr val="0CADE9"/>
    <a:srgbClr val="107CC1"/>
    <a:srgbClr val="124F9D"/>
    <a:srgbClr val="3BD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39" autoAdjust="0"/>
    <p:restoredTop sz="94660"/>
  </p:normalViewPr>
  <p:slideViewPr>
    <p:cSldViewPr snapToGrid="0">
      <p:cViewPr>
        <p:scale>
          <a:sx n="150" d="100"/>
          <a:sy n="150" d="100"/>
        </p:scale>
        <p:origin x="3030" y="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9451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38901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208352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77803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47254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6pPr>
    <a:lvl7pPr marL="416705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7pPr>
    <a:lvl8pPr marL="486156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8pPr>
    <a:lvl9pPr marL="5556077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09922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99841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384002"/>
            <a:ext cx="56808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6800" y="384002"/>
            <a:ext cx="56808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08320" y="384002"/>
            <a:ext cx="56808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49840" y="384002"/>
            <a:ext cx="56808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160" y="320005"/>
            <a:ext cx="2507760" cy="70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1088006"/>
            <a:ext cx="2492640" cy="5606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9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34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4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" y="12803"/>
            <a:ext cx="479775" cy="23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160" y="320005"/>
            <a:ext cx="2507760" cy="70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1088006"/>
            <a:ext cx="2492640" cy="5606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9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34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4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8" y="12111"/>
            <a:ext cx="476987" cy="23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09922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99841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384002"/>
            <a:ext cx="249264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746" y="1652958"/>
            <a:ext cx="302746" cy="15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09922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99841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384002"/>
            <a:ext cx="249264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99842"/>
            <a:ext cx="2492640" cy="6259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209922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5280" y="99841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209922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5280" y="99841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5280" y="384002"/>
            <a:ext cx="249264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09922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99841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5280" y="382720"/>
            <a:ext cx="2492640" cy="126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09922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99841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25280" y="382720"/>
            <a:ext cx="2492640" cy="126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09922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99841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384002"/>
            <a:ext cx="120312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4800" y="384002"/>
            <a:ext cx="120312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09922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99841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4800" y="384002"/>
            <a:ext cx="120312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25280" y="384002"/>
            <a:ext cx="1203120" cy="12659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09922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99841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384002"/>
            <a:ext cx="77760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757" y="384002"/>
            <a:ext cx="77760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40320" y="384002"/>
            <a:ext cx="77760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09922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99841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125194" y="384002"/>
            <a:ext cx="777600" cy="12659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1839727" y="384002"/>
            <a:ext cx="777600" cy="12659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982163" y="384002"/>
            <a:ext cx="777600" cy="12659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18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4" indent="-171454" algn="l" defTabSz="68581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514364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71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82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89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99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3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8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4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3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1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7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226733" y="1509893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25731" y="1386839"/>
            <a:ext cx="75600" cy="36933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226733" y="1509893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25731" y="1386839"/>
            <a:ext cx="75600" cy="36933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60" y="722402"/>
            <a:ext cx="769693" cy="38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60" y="722402"/>
            <a:ext cx="769693" cy="38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226733" y="1509893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25731" y="1386839"/>
            <a:ext cx="75600" cy="36933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746" y="1652958"/>
            <a:ext cx="302746" cy="15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705330D-09AC-4B8A-B04A-B65E23208DFE}"/>
              </a:ext>
            </a:extLst>
          </p:cNvPr>
          <p:cNvSpPr/>
          <p:nvPr/>
        </p:nvSpPr>
        <p:spPr>
          <a:xfrm>
            <a:off x="171450" y="104775"/>
            <a:ext cx="2390775" cy="1481445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208D54-9EF3-4976-AD17-A7BA5136AD7F}"/>
              </a:ext>
            </a:extLst>
          </p:cNvPr>
          <p:cNvCxnSpPr/>
          <p:nvPr/>
        </p:nvCxnSpPr>
        <p:spPr>
          <a:xfrm>
            <a:off x="569912" y="104775"/>
            <a:ext cx="0" cy="1481445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A04FD7-0DD9-4B47-938D-D30C304EBEF1}"/>
              </a:ext>
            </a:extLst>
          </p:cNvPr>
          <p:cNvCxnSpPr/>
          <p:nvPr/>
        </p:nvCxnSpPr>
        <p:spPr>
          <a:xfrm>
            <a:off x="968374" y="104775"/>
            <a:ext cx="0" cy="1481445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8B5554-4A61-4997-9A2E-F36317A0E9B7}"/>
              </a:ext>
            </a:extLst>
          </p:cNvPr>
          <p:cNvCxnSpPr/>
          <p:nvPr/>
        </p:nvCxnSpPr>
        <p:spPr>
          <a:xfrm>
            <a:off x="1765300" y="104775"/>
            <a:ext cx="0" cy="1481445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E451EBB-F28D-41CA-AAB7-753E3B80035E}"/>
              </a:ext>
            </a:extLst>
          </p:cNvPr>
          <p:cNvCxnSpPr/>
          <p:nvPr/>
        </p:nvCxnSpPr>
        <p:spPr>
          <a:xfrm>
            <a:off x="2163763" y="104775"/>
            <a:ext cx="0" cy="1481445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722B8D-D34E-49EE-A79D-8505B5C49E22}"/>
              </a:ext>
            </a:extLst>
          </p:cNvPr>
          <p:cNvCxnSpPr>
            <a:cxnSpLocks/>
            <a:stCxn id="5" idx="0"/>
            <a:endCxn id="5" idx="2"/>
          </p:cNvCxnSpPr>
          <p:nvPr/>
        </p:nvCxnSpPr>
        <p:spPr>
          <a:xfrm>
            <a:off x="1366838" y="104775"/>
            <a:ext cx="0" cy="148144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3BCA7C-CEFC-405C-98AD-F71399B60DAA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171450" y="845498"/>
            <a:ext cx="2390775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8436206-269E-4470-91D3-C4549BA7077E}"/>
              </a:ext>
            </a:extLst>
          </p:cNvPr>
          <p:cNvCxnSpPr>
            <a:cxnSpLocks/>
          </p:cNvCxnSpPr>
          <p:nvPr/>
        </p:nvCxnSpPr>
        <p:spPr>
          <a:xfrm flipH="1">
            <a:off x="171449" y="1586220"/>
            <a:ext cx="2390776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824FAEB-F951-466D-A175-2223B114E60A}"/>
              </a:ext>
            </a:extLst>
          </p:cNvPr>
          <p:cNvSpPr txBox="1"/>
          <p:nvPr/>
        </p:nvSpPr>
        <p:spPr>
          <a:xfrm>
            <a:off x="908456" y="766415"/>
            <a:ext cx="356342" cy="1676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0.5</a:t>
            </a: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D5350E-C8CE-4964-85A9-AD7FC9537DEC}"/>
              </a:ext>
            </a:extLst>
          </p:cNvPr>
          <p:cNvSpPr txBox="1"/>
          <p:nvPr/>
        </p:nvSpPr>
        <p:spPr>
          <a:xfrm>
            <a:off x="1027237" y="25693"/>
            <a:ext cx="237561" cy="1676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4266E9E-1ACC-41A9-ADBD-E999A60B5C0B}"/>
                  </a:ext>
                </a:extLst>
              </p:cNvPr>
              <p:cNvSpPr txBox="1"/>
              <p:nvPr/>
            </p:nvSpPr>
            <p:spPr>
              <a:xfrm>
                <a:off x="267180" y="1627333"/>
                <a:ext cx="212630" cy="2014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4266E9E-1ACC-41A9-ADBD-E999A60B5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80" y="1627333"/>
                <a:ext cx="212630" cy="201467"/>
              </a:xfrm>
              <a:prstGeom prst="rect">
                <a:avLst/>
              </a:prstGeom>
              <a:blipFill>
                <a:blip r:embed="rId2"/>
                <a:stretch>
                  <a:fillRect l="-22857" r="-1428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429B4D3-9147-4422-AD00-F7B9D9E342DB}"/>
                  </a:ext>
                </a:extLst>
              </p:cNvPr>
              <p:cNvSpPr txBox="1"/>
              <p:nvPr/>
            </p:nvSpPr>
            <p:spPr>
              <a:xfrm>
                <a:off x="668277" y="1627333"/>
                <a:ext cx="212630" cy="2014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429B4D3-9147-4422-AD00-F7B9D9E34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77" y="1627333"/>
                <a:ext cx="212630" cy="201467"/>
              </a:xfrm>
              <a:prstGeom prst="rect">
                <a:avLst/>
              </a:prstGeom>
              <a:blipFill>
                <a:blip r:embed="rId3"/>
                <a:stretch>
                  <a:fillRect l="-22857" r="-17143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B3C92F-FF6A-4E8D-94B1-AE48193B0F17}"/>
                  </a:ext>
                </a:extLst>
              </p:cNvPr>
              <p:cNvSpPr txBox="1"/>
              <p:nvPr/>
            </p:nvSpPr>
            <p:spPr>
              <a:xfrm>
                <a:off x="1069374" y="1627333"/>
                <a:ext cx="212630" cy="2014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B3C92F-FF6A-4E8D-94B1-AE48193B0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374" y="1627333"/>
                <a:ext cx="212630" cy="201467"/>
              </a:xfrm>
              <a:prstGeom prst="rect">
                <a:avLst/>
              </a:prstGeom>
              <a:blipFill>
                <a:blip r:embed="rId4"/>
                <a:stretch>
                  <a:fillRect l="-20000" r="-17143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92A8090-F839-475E-90B1-0B246788AE8A}"/>
                  </a:ext>
                </a:extLst>
              </p:cNvPr>
              <p:cNvSpPr txBox="1"/>
              <p:nvPr/>
            </p:nvSpPr>
            <p:spPr>
              <a:xfrm>
                <a:off x="1470471" y="1627333"/>
                <a:ext cx="212630" cy="2014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92A8090-F839-475E-90B1-0B246788A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471" y="1627333"/>
                <a:ext cx="212630" cy="201467"/>
              </a:xfrm>
              <a:prstGeom prst="rect">
                <a:avLst/>
              </a:prstGeom>
              <a:blipFill>
                <a:blip r:embed="rId5"/>
                <a:stretch>
                  <a:fillRect l="-20000" r="-17143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AAF358F-FBE0-442C-8654-3DF574D7AEDC}"/>
                  </a:ext>
                </a:extLst>
              </p:cNvPr>
              <p:cNvSpPr txBox="1"/>
              <p:nvPr/>
            </p:nvSpPr>
            <p:spPr>
              <a:xfrm>
                <a:off x="1871568" y="1627333"/>
                <a:ext cx="212630" cy="2014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AAF358F-FBE0-442C-8654-3DF574D7A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568" y="1627333"/>
                <a:ext cx="212630" cy="201467"/>
              </a:xfrm>
              <a:prstGeom prst="rect">
                <a:avLst/>
              </a:prstGeom>
              <a:blipFill>
                <a:blip r:embed="rId6"/>
                <a:stretch>
                  <a:fillRect l="-20000" r="-20000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DF5F0E6-9F08-48DB-8DD1-9287412CA827}"/>
                  </a:ext>
                </a:extLst>
              </p:cNvPr>
              <p:cNvSpPr txBox="1"/>
              <p:nvPr/>
            </p:nvSpPr>
            <p:spPr>
              <a:xfrm>
                <a:off x="2272664" y="1627333"/>
                <a:ext cx="212630" cy="2014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DF5F0E6-9F08-48DB-8DD1-9287412CA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664" y="1627333"/>
                <a:ext cx="212630" cy="201467"/>
              </a:xfrm>
              <a:prstGeom prst="rect">
                <a:avLst/>
              </a:prstGeom>
              <a:blipFill>
                <a:blip r:embed="rId7"/>
                <a:stretch>
                  <a:fillRect l="-22857" r="-17143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09165CE-5B47-434F-8CB2-606CF831D0E2}"/>
              </a:ext>
            </a:extLst>
          </p:cNvPr>
          <p:cNvSpPr/>
          <p:nvPr/>
        </p:nvSpPr>
        <p:spPr>
          <a:xfrm>
            <a:off x="264373" y="1453956"/>
            <a:ext cx="212616" cy="127128"/>
          </a:xfrm>
          <a:prstGeom prst="rect">
            <a:avLst/>
          </a:prstGeom>
          <a:solidFill>
            <a:srgbClr val="0E9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E9108C3-F1B7-434B-955F-5FE1BDD8C9F3}"/>
              </a:ext>
            </a:extLst>
          </p:cNvPr>
          <p:cNvSpPr/>
          <p:nvPr/>
        </p:nvSpPr>
        <p:spPr>
          <a:xfrm>
            <a:off x="664807" y="1402034"/>
            <a:ext cx="212616" cy="179050"/>
          </a:xfrm>
          <a:prstGeom prst="rect">
            <a:avLst/>
          </a:prstGeom>
          <a:solidFill>
            <a:srgbClr val="0E9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7CCF68-032E-45FF-A8C7-FD669D786D3C}"/>
              </a:ext>
            </a:extLst>
          </p:cNvPr>
          <p:cNvSpPr/>
          <p:nvPr/>
        </p:nvSpPr>
        <p:spPr>
          <a:xfrm>
            <a:off x="1865779" y="1402034"/>
            <a:ext cx="212616" cy="179050"/>
          </a:xfrm>
          <a:prstGeom prst="rect">
            <a:avLst/>
          </a:prstGeom>
          <a:solidFill>
            <a:srgbClr val="0E9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40633CC-9692-433B-B51C-1677D2B3C95A}"/>
              </a:ext>
            </a:extLst>
          </p:cNvPr>
          <p:cNvSpPr/>
          <p:nvPr/>
        </p:nvSpPr>
        <p:spPr>
          <a:xfrm>
            <a:off x="1468879" y="885578"/>
            <a:ext cx="212616" cy="695506"/>
          </a:xfrm>
          <a:prstGeom prst="rect">
            <a:avLst/>
          </a:prstGeom>
          <a:solidFill>
            <a:srgbClr val="0E9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51E709-0D70-461A-818F-8BBB2746D1C1}"/>
              </a:ext>
            </a:extLst>
          </p:cNvPr>
          <p:cNvSpPr/>
          <p:nvPr/>
        </p:nvSpPr>
        <p:spPr>
          <a:xfrm>
            <a:off x="2264241" y="1490096"/>
            <a:ext cx="212616" cy="90988"/>
          </a:xfrm>
          <a:prstGeom prst="rect">
            <a:avLst/>
          </a:prstGeom>
          <a:solidFill>
            <a:srgbClr val="0E9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E88342-081E-47CC-B7C6-0BDB98CB4198}"/>
              </a:ext>
            </a:extLst>
          </p:cNvPr>
          <p:cNvSpPr/>
          <p:nvPr/>
        </p:nvSpPr>
        <p:spPr>
          <a:xfrm>
            <a:off x="1068903" y="1371830"/>
            <a:ext cx="212616" cy="209254"/>
          </a:xfrm>
          <a:prstGeom prst="rect">
            <a:avLst/>
          </a:prstGeom>
          <a:solidFill>
            <a:srgbClr val="0E9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2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20D4A66B-DEAE-463E-8C8B-FF06495953F4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8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161</cp:revision>
  <dcterms:created xsi:type="dcterms:W3CDTF">2019-06-25T08:22:25Z</dcterms:created>
  <dcterms:modified xsi:type="dcterms:W3CDTF">2021-02-25T14:19:32Z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