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49ADDB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150" d="100"/>
          <a:sy n="150" d="100"/>
        </p:scale>
        <p:origin x="303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" y="12803"/>
            <a:ext cx="479775" cy="2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" y="12111"/>
            <a:ext cx="476987" cy="2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2"/>
            <a:ext cx="249264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7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05330D-09AC-4B8A-B04A-B65E23208DFE}"/>
              </a:ext>
            </a:extLst>
          </p:cNvPr>
          <p:cNvSpPr/>
          <p:nvPr/>
        </p:nvSpPr>
        <p:spPr>
          <a:xfrm>
            <a:off x="171450" y="104775"/>
            <a:ext cx="2390775" cy="148144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08D54-9EF3-4976-AD17-A7BA5136AD7F}"/>
              </a:ext>
            </a:extLst>
          </p:cNvPr>
          <p:cNvCxnSpPr/>
          <p:nvPr/>
        </p:nvCxnSpPr>
        <p:spPr>
          <a:xfrm>
            <a:off x="569912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04FD7-0DD9-4B47-938D-D30C304EBEF1}"/>
              </a:ext>
            </a:extLst>
          </p:cNvPr>
          <p:cNvCxnSpPr/>
          <p:nvPr/>
        </p:nvCxnSpPr>
        <p:spPr>
          <a:xfrm>
            <a:off x="968374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8B5554-4A61-4997-9A2E-F36317A0E9B7}"/>
              </a:ext>
            </a:extLst>
          </p:cNvPr>
          <p:cNvCxnSpPr/>
          <p:nvPr/>
        </p:nvCxnSpPr>
        <p:spPr>
          <a:xfrm>
            <a:off x="1765300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51EBB-F28D-41CA-AAB7-753E3B80035E}"/>
              </a:ext>
            </a:extLst>
          </p:cNvPr>
          <p:cNvCxnSpPr/>
          <p:nvPr/>
        </p:nvCxnSpPr>
        <p:spPr>
          <a:xfrm>
            <a:off x="2163763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722B8D-D34E-49EE-A79D-8505B5C49E2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1366838" y="104775"/>
            <a:ext cx="0" cy="14814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BCA7C-CEFC-405C-98AD-F71399B60DAA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71450" y="845498"/>
            <a:ext cx="239077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36206-269E-4470-91D3-C4549BA7077E}"/>
              </a:ext>
            </a:extLst>
          </p:cNvPr>
          <p:cNvCxnSpPr>
            <a:cxnSpLocks/>
          </p:cNvCxnSpPr>
          <p:nvPr/>
        </p:nvCxnSpPr>
        <p:spPr>
          <a:xfrm flipH="1">
            <a:off x="171449" y="1586220"/>
            <a:ext cx="239077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4D47B8-FBB7-451C-841B-8106E61A5A63}"/>
              </a:ext>
            </a:extLst>
          </p:cNvPr>
          <p:cNvSpPr txBox="1"/>
          <p:nvPr/>
        </p:nvSpPr>
        <p:spPr>
          <a:xfrm>
            <a:off x="52668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FAF30-7A32-4A4D-8DE0-457A86F9C27E}"/>
              </a:ext>
            </a:extLst>
          </p:cNvPr>
          <p:cNvSpPr txBox="1"/>
          <p:nvPr/>
        </p:nvSpPr>
        <p:spPr>
          <a:xfrm>
            <a:off x="244344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F9D71-758C-40C6-916A-B2C40098825F}"/>
              </a:ext>
            </a:extLst>
          </p:cNvPr>
          <p:cNvSpPr txBox="1"/>
          <p:nvPr/>
        </p:nvSpPr>
        <p:spPr>
          <a:xfrm>
            <a:off x="451131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B7D66-F579-4864-80CF-68E694E4AEAA}"/>
              </a:ext>
            </a:extLst>
          </p:cNvPr>
          <p:cNvSpPr txBox="1"/>
          <p:nvPr/>
        </p:nvSpPr>
        <p:spPr>
          <a:xfrm>
            <a:off x="849594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80022-ADED-4B68-9549-D718D8DD9961}"/>
              </a:ext>
            </a:extLst>
          </p:cNvPr>
          <p:cNvSpPr txBox="1"/>
          <p:nvPr/>
        </p:nvSpPr>
        <p:spPr>
          <a:xfrm>
            <a:off x="124805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13D09-4761-440E-B5A7-3F01B432F13F}"/>
              </a:ext>
            </a:extLst>
          </p:cNvPr>
          <p:cNvSpPr txBox="1"/>
          <p:nvPr/>
        </p:nvSpPr>
        <p:spPr>
          <a:xfrm>
            <a:off x="1646520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2ECD7-3C0B-42FA-B255-C088347CE65E}"/>
              </a:ext>
            </a:extLst>
          </p:cNvPr>
          <p:cNvSpPr txBox="1"/>
          <p:nvPr/>
        </p:nvSpPr>
        <p:spPr>
          <a:xfrm>
            <a:off x="2044983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24FAEB-F951-466D-A175-2223B114E60A}"/>
              </a:ext>
            </a:extLst>
          </p:cNvPr>
          <p:cNvSpPr txBox="1"/>
          <p:nvPr/>
        </p:nvSpPr>
        <p:spPr>
          <a:xfrm>
            <a:off x="908456" y="766415"/>
            <a:ext cx="356342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D5350E-C8CE-4964-85A9-AD7FC9537DEC}"/>
              </a:ext>
            </a:extLst>
          </p:cNvPr>
          <p:cNvSpPr txBox="1"/>
          <p:nvPr/>
        </p:nvSpPr>
        <p:spPr>
          <a:xfrm>
            <a:off x="1027237" y="25693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F7F897-DE6A-4290-BA9D-F893DB21D54E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71448" y="1586220"/>
            <a:ext cx="1195390" cy="0"/>
          </a:xfrm>
          <a:prstGeom prst="line">
            <a:avLst/>
          </a:prstGeom>
          <a:ln w="25400">
            <a:solidFill>
              <a:srgbClr val="0E9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6865B7-E7A3-460D-9895-8D11C47B4AA8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366838" y="104775"/>
            <a:ext cx="1204912" cy="0"/>
          </a:xfrm>
          <a:prstGeom prst="line">
            <a:avLst/>
          </a:prstGeom>
          <a:ln w="25400">
            <a:solidFill>
              <a:srgbClr val="0E9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441FAA-4E62-4270-BAED-DA5A68F2EC8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1366838" y="104775"/>
            <a:ext cx="0" cy="1481445"/>
          </a:xfrm>
          <a:prstGeom prst="line">
            <a:avLst/>
          </a:prstGeom>
          <a:ln w="25400">
            <a:solidFill>
              <a:srgbClr val="0E98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157</cp:revision>
  <dcterms:created xsi:type="dcterms:W3CDTF">2019-06-25T08:22:25Z</dcterms:created>
  <dcterms:modified xsi:type="dcterms:W3CDTF">2021-02-23T14:58:05Z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