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219392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2C8FF"/>
    <a:srgbClr val="3BD022"/>
    <a:srgbClr val="0E98D7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9" autoAdjust="0"/>
    <p:restoredTop sz="85104" autoAdjust="0"/>
  </p:normalViewPr>
  <p:slideViewPr>
    <p:cSldViewPr snapToGrid="0">
      <p:cViewPr>
        <p:scale>
          <a:sx n="100" d="100"/>
          <a:sy n="100" d="100"/>
        </p:scale>
        <p:origin x="202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0" y="1143000"/>
            <a:ext cx="1028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4EF5B-ECC8-43EE-A509-D601DDF42A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60673"/>
            <a:ext cx="151488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460673"/>
            <a:ext cx="151488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460673"/>
            <a:ext cx="151488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460673"/>
            <a:ext cx="151488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383901"/>
            <a:ext cx="6687360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305232"/>
            <a:ext cx="6647040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1" y="15364"/>
            <a:ext cx="1279400" cy="2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383901"/>
            <a:ext cx="6687360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305232"/>
            <a:ext cx="6647040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4" y="14532"/>
            <a:ext cx="1271965" cy="2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60673"/>
            <a:ext cx="664704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62" y="1982979"/>
            <a:ext cx="807323" cy="1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60673"/>
            <a:ext cx="664704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9"/>
            <a:ext cx="6647040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0" y="460673"/>
            <a:ext cx="664704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0" y="459131"/>
            <a:ext cx="6647040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0" y="459131"/>
            <a:ext cx="6647040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60673"/>
            <a:ext cx="320832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460673"/>
            <a:ext cx="320832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460673"/>
            <a:ext cx="320832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0" y="460673"/>
            <a:ext cx="3208320" cy="15186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60673"/>
            <a:ext cx="207360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5" y="460673"/>
            <a:ext cx="207360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460673"/>
            <a:ext cx="2073600" cy="15186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51837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19778"/>
            <a:ext cx="664704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51" y="460673"/>
            <a:ext cx="2073600" cy="15186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9" y="460673"/>
            <a:ext cx="2073600" cy="15186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1" y="460673"/>
            <a:ext cx="2073600" cy="15186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1983625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3" y="1983692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1983625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3" y="1983692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2" y="866634"/>
            <a:ext cx="2052515" cy="4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2" y="866634"/>
            <a:ext cx="2052515" cy="4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1983625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3" y="1983692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054584"/>
            <a:ext cx="36288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62" y="1982979"/>
            <a:ext cx="807323" cy="1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B5FDF34-065A-4AB2-927A-4226FCC3D782}"/>
                  </a:ext>
                </a:extLst>
              </p:cNvPr>
              <p:cNvSpPr txBox="1"/>
              <p:nvPr/>
            </p:nvSpPr>
            <p:spPr>
              <a:xfrm>
                <a:off x="1309285" y="502219"/>
                <a:ext cx="173444" cy="1637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B5FDF34-065A-4AB2-927A-4226FCC3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85" y="502219"/>
                <a:ext cx="173444" cy="163767"/>
              </a:xfrm>
              <a:prstGeom prst="rect">
                <a:avLst/>
              </a:prstGeom>
              <a:blipFill>
                <a:blip r:embed="rId3"/>
                <a:stretch>
                  <a:fillRect l="-14286" r="-1071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4759D8FA-398C-44BC-A842-BFEEBE047143}"/>
              </a:ext>
            </a:extLst>
          </p:cNvPr>
          <p:cNvCxnSpPr>
            <a:cxnSpLocks/>
          </p:cNvCxnSpPr>
          <p:nvPr/>
        </p:nvCxnSpPr>
        <p:spPr>
          <a:xfrm flipV="1">
            <a:off x="904319" y="361903"/>
            <a:ext cx="226990" cy="22266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3885A6D-E247-41DE-BAA3-9097FF198989}"/>
              </a:ext>
            </a:extLst>
          </p:cNvPr>
          <p:cNvCxnSpPr>
            <a:cxnSpLocks/>
          </p:cNvCxnSpPr>
          <p:nvPr/>
        </p:nvCxnSpPr>
        <p:spPr>
          <a:xfrm>
            <a:off x="906375" y="584103"/>
            <a:ext cx="0" cy="41723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utoShape 3">
            <a:extLst>
              <a:ext uri="{FF2B5EF4-FFF2-40B4-BE49-F238E27FC236}">
                <a16:creationId xmlns:a16="http://schemas.microsoft.com/office/drawing/2014/main" id="{48562F8F-92C3-4EF5-ABAD-F80C5D86DD0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9806" y="-248764"/>
            <a:ext cx="6615593" cy="255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D2D7F42E-933C-40CD-A303-3BCD86F365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5192" y="376405"/>
            <a:ext cx="0" cy="41723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827986C7-6A8D-41D4-9796-560FA18AEEF4}"/>
                  </a:ext>
                </a:extLst>
              </p:cNvPr>
              <p:cNvSpPr txBox="1"/>
              <p:nvPr/>
            </p:nvSpPr>
            <p:spPr>
              <a:xfrm>
                <a:off x="811396" y="1000996"/>
                <a:ext cx="191809" cy="1637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827986C7-6A8D-41D4-9796-560FA18AE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96" y="1000996"/>
                <a:ext cx="191809" cy="163767"/>
              </a:xfrm>
              <a:prstGeom prst="rect">
                <a:avLst/>
              </a:prstGeom>
              <a:blipFill>
                <a:blip r:embed="rId4"/>
                <a:stretch>
                  <a:fillRect l="-18750" t="-3704" r="-12500" b="-5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C0ABDB36-3D3A-40AC-87FA-5FF3BE4C0BFE}"/>
                  </a:ext>
                </a:extLst>
              </p:cNvPr>
              <p:cNvSpPr txBox="1"/>
              <p:nvPr/>
            </p:nvSpPr>
            <p:spPr>
              <a:xfrm>
                <a:off x="1160285" y="204747"/>
                <a:ext cx="108319" cy="1637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C0ABDB36-3D3A-40AC-87FA-5FF3BE4C0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85" y="204747"/>
                <a:ext cx="108319" cy="163767"/>
              </a:xfrm>
              <a:prstGeom prst="rect">
                <a:avLst/>
              </a:prstGeom>
              <a:blipFill>
                <a:blip r:embed="rId5"/>
                <a:stretch>
                  <a:fillRect l="-44444" r="-3888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6" name="Group 645">
            <a:extLst>
              <a:ext uri="{FF2B5EF4-FFF2-40B4-BE49-F238E27FC236}">
                <a16:creationId xmlns:a16="http://schemas.microsoft.com/office/drawing/2014/main" id="{BEB38DEE-D282-4E73-A064-44ACE455875A}"/>
              </a:ext>
            </a:extLst>
          </p:cNvPr>
          <p:cNvGrpSpPr/>
          <p:nvPr/>
        </p:nvGrpSpPr>
        <p:grpSpPr>
          <a:xfrm>
            <a:off x="2144169" y="10485"/>
            <a:ext cx="1790618" cy="1670691"/>
            <a:chOff x="4180568" y="1453696"/>
            <a:chExt cx="2271200" cy="2119086"/>
          </a:xfrm>
          <a:solidFill>
            <a:srgbClr val="5B9BD5"/>
          </a:solidFill>
        </p:grpSpPr>
        <p:sp>
          <p:nvSpPr>
            <p:cNvPr id="647" name="Cube 646">
              <a:extLst>
                <a:ext uri="{FF2B5EF4-FFF2-40B4-BE49-F238E27FC236}">
                  <a16:creationId xmlns:a16="http://schemas.microsoft.com/office/drawing/2014/main" id="{FCEC0672-5C6F-4610-BE84-3B960BE89ECB}"/>
                </a:ext>
              </a:extLst>
            </p:cNvPr>
            <p:cNvSpPr/>
            <p:nvPr/>
          </p:nvSpPr>
          <p:spPr>
            <a:xfrm>
              <a:off x="5856682" y="2977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8" name="Cube 647">
              <a:extLst>
                <a:ext uri="{FF2B5EF4-FFF2-40B4-BE49-F238E27FC236}">
                  <a16:creationId xmlns:a16="http://schemas.microsoft.com/office/drawing/2014/main" id="{142C5B17-B58A-4FBE-973F-CD09363C0324}"/>
                </a:ext>
              </a:extLst>
            </p:cNvPr>
            <p:cNvSpPr/>
            <p:nvPr/>
          </p:nvSpPr>
          <p:spPr>
            <a:xfrm>
              <a:off x="5856682" y="2469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9" name="Cube 648">
              <a:extLst>
                <a:ext uri="{FF2B5EF4-FFF2-40B4-BE49-F238E27FC236}">
                  <a16:creationId xmlns:a16="http://schemas.microsoft.com/office/drawing/2014/main" id="{13B3A784-049D-45F1-8CDB-A466B8F70CB2}"/>
                </a:ext>
              </a:extLst>
            </p:cNvPr>
            <p:cNvSpPr/>
            <p:nvPr/>
          </p:nvSpPr>
          <p:spPr>
            <a:xfrm>
              <a:off x="5856682" y="1961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546F0393-2E89-434F-995E-45A7B5AA534E}"/>
                </a:ext>
              </a:extLst>
            </p:cNvPr>
            <p:cNvGrpSpPr/>
            <p:nvPr/>
          </p:nvGrpSpPr>
          <p:grpSpPr>
            <a:xfrm>
              <a:off x="4180568" y="1453696"/>
              <a:ext cx="2271200" cy="595086"/>
              <a:chOff x="1465943" y="2206171"/>
              <a:chExt cx="2271200" cy="595086"/>
            </a:xfrm>
            <a:grpFill/>
          </p:grpSpPr>
          <p:sp>
            <p:nvSpPr>
              <p:cNvPr id="651" name="Cube 650">
                <a:extLst>
                  <a:ext uri="{FF2B5EF4-FFF2-40B4-BE49-F238E27FC236}">
                    <a16:creationId xmlns:a16="http://schemas.microsoft.com/office/drawing/2014/main" id="{5FD1CE7E-B2E0-44D3-A97C-0DDC1E280703}"/>
                  </a:ext>
                </a:extLst>
              </p:cNvPr>
              <p:cNvSpPr/>
              <p:nvPr/>
            </p:nvSpPr>
            <p:spPr>
              <a:xfrm>
                <a:off x="146594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Cube 667">
                <a:extLst>
                  <a:ext uri="{FF2B5EF4-FFF2-40B4-BE49-F238E27FC236}">
                    <a16:creationId xmlns:a16="http://schemas.microsoft.com/office/drawing/2014/main" id="{E86A1DE5-B8E5-4640-A5A1-65B1679AFBF7}"/>
                  </a:ext>
                </a:extLst>
              </p:cNvPr>
              <p:cNvSpPr/>
              <p:nvPr/>
            </p:nvSpPr>
            <p:spPr>
              <a:xfrm>
                <a:off x="2024648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Cube 668">
                <a:extLst>
                  <a:ext uri="{FF2B5EF4-FFF2-40B4-BE49-F238E27FC236}">
                    <a16:creationId xmlns:a16="http://schemas.microsoft.com/office/drawing/2014/main" id="{44C216BA-FDC6-4828-B15B-9B91E8B0827E}"/>
                  </a:ext>
                </a:extLst>
              </p:cNvPr>
              <p:cNvSpPr/>
              <p:nvPr/>
            </p:nvSpPr>
            <p:spPr>
              <a:xfrm>
                <a:off x="258335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Cube 669">
                <a:extLst>
                  <a:ext uri="{FF2B5EF4-FFF2-40B4-BE49-F238E27FC236}">
                    <a16:creationId xmlns:a16="http://schemas.microsoft.com/office/drawing/2014/main" id="{C5E774CA-964A-435C-B1EA-34B5CA2E19CE}"/>
                  </a:ext>
                </a:extLst>
              </p:cNvPr>
              <p:cNvSpPr/>
              <p:nvPr/>
            </p:nvSpPr>
            <p:spPr>
              <a:xfrm>
                <a:off x="3142057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FD21DD95-470B-4E59-BBA0-C7D2D5E86B93}"/>
              </a:ext>
            </a:extLst>
          </p:cNvPr>
          <p:cNvGrpSpPr/>
          <p:nvPr/>
        </p:nvGrpSpPr>
        <p:grpSpPr>
          <a:xfrm>
            <a:off x="1997290" y="160216"/>
            <a:ext cx="1790618" cy="1670691"/>
            <a:chOff x="4180568" y="1453696"/>
            <a:chExt cx="2271200" cy="2119086"/>
          </a:xfrm>
          <a:solidFill>
            <a:srgbClr val="F4B183"/>
          </a:solidFill>
        </p:grpSpPr>
        <p:sp>
          <p:nvSpPr>
            <p:cNvPr id="672" name="Cube 671">
              <a:extLst>
                <a:ext uri="{FF2B5EF4-FFF2-40B4-BE49-F238E27FC236}">
                  <a16:creationId xmlns:a16="http://schemas.microsoft.com/office/drawing/2014/main" id="{09DBFF71-8DA2-41BF-A484-9863726884EE}"/>
                </a:ext>
              </a:extLst>
            </p:cNvPr>
            <p:cNvSpPr/>
            <p:nvPr/>
          </p:nvSpPr>
          <p:spPr>
            <a:xfrm>
              <a:off x="5856682" y="2977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3" name="Cube 672">
              <a:extLst>
                <a:ext uri="{FF2B5EF4-FFF2-40B4-BE49-F238E27FC236}">
                  <a16:creationId xmlns:a16="http://schemas.microsoft.com/office/drawing/2014/main" id="{2DF019A8-87E9-461D-A1A6-75B6ED9E6312}"/>
                </a:ext>
              </a:extLst>
            </p:cNvPr>
            <p:cNvSpPr/>
            <p:nvPr/>
          </p:nvSpPr>
          <p:spPr>
            <a:xfrm>
              <a:off x="5856682" y="2469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4" name="Cube 673">
              <a:extLst>
                <a:ext uri="{FF2B5EF4-FFF2-40B4-BE49-F238E27FC236}">
                  <a16:creationId xmlns:a16="http://schemas.microsoft.com/office/drawing/2014/main" id="{991A991B-91B6-4C29-BDBF-A73254D0AA4D}"/>
                </a:ext>
              </a:extLst>
            </p:cNvPr>
            <p:cNvSpPr/>
            <p:nvPr/>
          </p:nvSpPr>
          <p:spPr>
            <a:xfrm>
              <a:off x="5856682" y="1961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BA25BC90-BBC5-4D50-A3B8-225F4D010AFC}"/>
                </a:ext>
              </a:extLst>
            </p:cNvPr>
            <p:cNvGrpSpPr/>
            <p:nvPr/>
          </p:nvGrpSpPr>
          <p:grpSpPr>
            <a:xfrm>
              <a:off x="4180568" y="1453696"/>
              <a:ext cx="2271200" cy="595086"/>
              <a:chOff x="1465943" y="2206171"/>
              <a:chExt cx="2271200" cy="595086"/>
            </a:xfrm>
            <a:grpFill/>
          </p:grpSpPr>
          <p:sp>
            <p:nvSpPr>
              <p:cNvPr id="676" name="Cube 675">
                <a:extLst>
                  <a:ext uri="{FF2B5EF4-FFF2-40B4-BE49-F238E27FC236}">
                    <a16:creationId xmlns:a16="http://schemas.microsoft.com/office/drawing/2014/main" id="{279DD846-627F-409E-BE47-5EA20969E352}"/>
                  </a:ext>
                </a:extLst>
              </p:cNvPr>
              <p:cNvSpPr/>
              <p:nvPr/>
            </p:nvSpPr>
            <p:spPr>
              <a:xfrm>
                <a:off x="146594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Cube 676">
                <a:extLst>
                  <a:ext uri="{FF2B5EF4-FFF2-40B4-BE49-F238E27FC236}">
                    <a16:creationId xmlns:a16="http://schemas.microsoft.com/office/drawing/2014/main" id="{6AACFB1E-1257-45E4-BE76-ED7A8609879A}"/>
                  </a:ext>
                </a:extLst>
              </p:cNvPr>
              <p:cNvSpPr/>
              <p:nvPr/>
            </p:nvSpPr>
            <p:spPr>
              <a:xfrm>
                <a:off x="2024648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Cube 677">
                <a:extLst>
                  <a:ext uri="{FF2B5EF4-FFF2-40B4-BE49-F238E27FC236}">
                    <a16:creationId xmlns:a16="http://schemas.microsoft.com/office/drawing/2014/main" id="{8A4EC5CC-65F2-4AF3-B6F5-0954389DCF9B}"/>
                  </a:ext>
                </a:extLst>
              </p:cNvPr>
              <p:cNvSpPr/>
              <p:nvPr/>
            </p:nvSpPr>
            <p:spPr>
              <a:xfrm>
                <a:off x="258335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Cube 678">
                <a:extLst>
                  <a:ext uri="{FF2B5EF4-FFF2-40B4-BE49-F238E27FC236}">
                    <a16:creationId xmlns:a16="http://schemas.microsoft.com/office/drawing/2014/main" id="{BF00B0DE-5AAB-4B57-B167-154A16F56430}"/>
                  </a:ext>
                </a:extLst>
              </p:cNvPr>
              <p:cNvSpPr/>
              <p:nvPr/>
            </p:nvSpPr>
            <p:spPr>
              <a:xfrm>
                <a:off x="3142057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865AFC62-CDBF-451F-A621-06F4526D0D39}"/>
              </a:ext>
            </a:extLst>
          </p:cNvPr>
          <p:cNvGrpSpPr/>
          <p:nvPr/>
        </p:nvGrpSpPr>
        <p:grpSpPr>
          <a:xfrm>
            <a:off x="1839590" y="310407"/>
            <a:ext cx="1790618" cy="1670691"/>
            <a:chOff x="4180568" y="1453696"/>
            <a:chExt cx="2271200" cy="2119086"/>
          </a:xfrm>
          <a:solidFill>
            <a:srgbClr val="FFD966"/>
          </a:solidFill>
        </p:grpSpPr>
        <p:sp>
          <p:nvSpPr>
            <p:cNvPr id="681" name="Cube 680">
              <a:extLst>
                <a:ext uri="{FF2B5EF4-FFF2-40B4-BE49-F238E27FC236}">
                  <a16:creationId xmlns:a16="http://schemas.microsoft.com/office/drawing/2014/main" id="{26580B37-5DC5-4A65-9F4E-CDEAC2AF8B1A}"/>
                </a:ext>
              </a:extLst>
            </p:cNvPr>
            <p:cNvSpPr/>
            <p:nvPr/>
          </p:nvSpPr>
          <p:spPr>
            <a:xfrm>
              <a:off x="5856682" y="2977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2" name="Cube 681">
              <a:extLst>
                <a:ext uri="{FF2B5EF4-FFF2-40B4-BE49-F238E27FC236}">
                  <a16:creationId xmlns:a16="http://schemas.microsoft.com/office/drawing/2014/main" id="{F9069181-CA1C-474B-84F0-D8FC178588FE}"/>
                </a:ext>
              </a:extLst>
            </p:cNvPr>
            <p:cNvSpPr/>
            <p:nvPr/>
          </p:nvSpPr>
          <p:spPr>
            <a:xfrm>
              <a:off x="5856682" y="2469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Cube 682">
              <a:extLst>
                <a:ext uri="{FF2B5EF4-FFF2-40B4-BE49-F238E27FC236}">
                  <a16:creationId xmlns:a16="http://schemas.microsoft.com/office/drawing/2014/main" id="{A4D53740-BFC0-4861-8E92-D52980105DD6}"/>
                </a:ext>
              </a:extLst>
            </p:cNvPr>
            <p:cNvSpPr/>
            <p:nvPr/>
          </p:nvSpPr>
          <p:spPr>
            <a:xfrm>
              <a:off x="5856682" y="1961696"/>
              <a:ext cx="595086" cy="595086"/>
            </a:xfrm>
            <a:prstGeom prst="cube">
              <a:avLst/>
            </a:prstGeom>
            <a:grp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BD6F0C7D-81BD-4353-BA67-1D9B41EC529F}"/>
                </a:ext>
              </a:extLst>
            </p:cNvPr>
            <p:cNvGrpSpPr/>
            <p:nvPr/>
          </p:nvGrpSpPr>
          <p:grpSpPr>
            <a:xfrm>
              <a:off x="4180568" y="1453696"/>
              <a:ext cx="2271200" cy="595086"/>
              <a:chOff x="1465943" y="2206171"/>
              <a:chExt cx="2271200" cy="595086"/>
            </a:xfrm>
            <a:grpFill/>
          </p:grpSpPr>
          <p:sp>
            <p:nvSpPr>
              <p:cNvPr id="685" name="Cube 684">
                <a:extLst>
                  <a:ext uri="{FF2B5EF4-FFF2-40B4-BE49-F238E27FC236}">
                    <a16:creationId xmlns:a16="http://schemas.microsoft.com/office/drawing/2014/main" id="{24108A64-A8F3-42FB-B101-2655C7A084D5}"/>
                  </a:ext>
                </a:extLst>
              </p:cNvPr>
              <p:cNvSpPr/>
              <p:nvPr/>
            </p:nvSpPr>
            <p:spPr>
              <a:xfrm>
                <a:off x="146594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Cube 685">
                <a:extLst>
                  <a:ext uri="{FF2B5EF4-FFF2-40B4-BE49-F238E27FC236}">
                    <a16:creationId xmlns:a16="http://schemas.microsoft.com/office/drawing/2014/main" id="{0E775EB8-FE49-4078-B445-06A25A14B374}"/>
                  </a:ext>
                </a:extLst>
              </p:cNvPr>
              <p:cNvSpPr/>
              <p:nvPr/>
            </p:nvSpPr>
            <p:spPr>
              <a:xfrm>
                <a:off x="2024648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Cube 686">
                <a:extLst>
                  <a:ext uri="{FF2B5EF4-FFF2-40B4-BE49-F238E27FC236}">
                    <a16:creationId xmlns:a16="http://schemas.microsoft.com/office/drawing/2014/main" id="{FD70828E-E150-4C4E-A48F-111E4E32D2BD}"/>
                  </a:ext>
                </a:extLst>
              </p:cNvPr>
              <p:cNvSpPr/>
              <p:nvPr/>
            </p:nvSpPr>
            <p:spPr>
              <a:xfrm>
                <a:off x="258335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Cube 687">
                <a:extLst>
                  <a:ext uri="{FF2B5EF4-FFF2-40B4-BE49-F238E27FC236}">
                    <a16:creationId xmlns:a16="http://schemas.microsoft.com/office/drawing/2014/main" id="{D7F05F5A-3559-4E04-B627-79C82A4DD901}"/>
                  </a:ext>
                </a:extLst>
              </p:cNvPr>
              <p:cNvSpPr/>
              <p:nvPr/>
            </p:nvSpPr>
            <p:spPr>
              <a:xfrm>
                <a:off x="3142057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F1249962-6EBB-46FF-B054-92193A089C11}"/>
              </a:ext>
            </a:extLst>
          </p:cNvPr>
          <p:cNvGrpSpPr/>
          <p:nvPr/>
        </p:nvGrpSpPr>
        <p:grpSpPr>
          <a:xfrm>
            <a:off x="1681890" y="468107"/>
            <a:ext cx="1790618" cy="1670691"/>
            <a:chOff x="1465943" y="1453696"/>
            <a:chExt cx="2271200" cy="2119086"/>
          </a:xfrm>
          <a:solidFill>
            <a:srgbClr val="9DC3E6"/>
          </a:solidFill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98F7CCBC-925C-4530-AB98-93F4706F2BF8}"/>
                </a:ext>
              </a:extLst>
            </p:cNvPr>
            <p:cNvGrpSpPr/>
            <p:nvPr/>
          </p:nvGrpSpPr>
          <p:grpSpPr>
            <a:xfrm>
              <a:off x="1465943" y="2977696"/>
              <a:ext cx="2271200" cy="595086"/>
              <a:chOff x="1465943" y="2206171"/>
              <a:chExt cx="2271200" cy="595086"/>
            </a:xfrm>
            <a:grpFill/>
          </p:grpSpPr>
          <p:sp>
            <p:nvSpPr>
              <p:cNvPr id="706" name="Cube 705">
                <a:extLst>
                  <a:ext uri="{FF2B5EF4-FFF2-40B4-BE49-F238E27FC236}">
                    <a16:creationId xmlns:a16="http://schemas.microsoft.com/office/drawing/2014/main" id="{6E53C67F-B429-4420-81D2-BEC20B179B09}"/>
                  </a:ext>
                </a:extLst>
              </p:cNvPr>
              <p:cNvSpPr/>
              <p:nvPr/>
            </p:nvSpPr>
            <p:spPr>
              <a:xfrm>
                <a:off x="146594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7" name="Cube 706">
                <a:extLst>
                  <a:ext uri="{FF2B5EF4-FFF2-40B4-BE49-F238E27FC236}">
                    <a16:creationId xmlns:a16="http://schemas.microsoft.com/office/drawing/2014/main" id="{68339FAC-F061-4FE5-BA0F-8372726F88ED}"/>
                  </a:ext>
                </a:extLst>
              </p:cNvPr>
              <p:cNvSpPr/>
              <p:nvPr/>
            </p:nvSpPr>
            <p:spPr>
              <a:xfrm>
                <a:off x="2024648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0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8" name="Cube 707">
                <a:extLst>
                  <a:ext uri="{FF2B5EF4-FFF2-40B4-BE49-F238E27FC236}">
                    <a16:creationId xmlns:a16="http://schemas.microsoft.com/office/drawing/2014/main" id="{1465D1EF-AE57-49FE-A769-E23672BB5216}"/>
                  </a:ext>
                </a:extLst>
              </p:cNvPr>
              <p:cNvSpPr/>
              <p:nvPr/>
            </p:nvSpPr>
            <p:spPr>
              <a:xfrm>
                <a:off x="258335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4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9" name="Cube 708">
                <a:extLst>
                  <a:ext uri="{FF2B5EF4-FFF2-40B4-BE49-F238E27FC236}">
                    <a16:creationId xmlns:a16="http://schemas.microsoft.com/office/drawing/2014/main" id="{02627C77-C2FB-40C4-9440-6FF650810E9D}"/>
                  </a:ext>
                </a:extLst>
              </p:cNvPr>
              <p:cNvSpPr/>
              <p:nvPr/>
            </p:nvSpPr>
            <p:spPr>
              <a:xfrm>
                <a:off x="3142057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68EAE0A4-F820-4D14-A0D0-9C1E80BBCC3F}"/>
                </a:ext>
              </a:extLst>
            </p:cNvPr>
            <p:cNvGrpSpPr/>
            <p:nvPr/>
          </p:nvGrpSpPr>
          <p:grpSpPr>
            <a:xfrm>
              <a:off x="1465943" y="2469696"/>
              <a:ext cx="2271200" cy="595086"/>
              <a:chOff x="1465943" y="2206171"/>
              <a:chExt cx="2271200" cy="595086"/>
            </a:xfrm>
            <a:grpFill/>
          </p:grpSpPr>
          <p:sp>
            <p:nvSpPr>
              <p:cNvPr id="702" name="Cube 701">
                <a:extLst>
                  <a:ext uri="{FF2B5EF4-FFF2-40B4-BE49-F238E27FC236}">
                    <a16:creationId xmlns:a16="http://schemas.microsoft.com/office/drawing/2014/main" id="{FF38CBDD-F7CE-4D7A-AE84-703FC9B5ACA9}"/>
                  </a:ext>
                </a:extLst>
              </p:cNvPr>
              <p:cNvSpPr/>
              <p:nvPr/>
            </p:nvSpPr>
            <p:spPr>
              <a:xfrm>
                <a:off x="146594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4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3" name="Cube 702">
                <a:extLst>
                  <a:ext uri="{FF2B5EF4-FFF2-40B4-BE49-F238E27FC236}">
                    <a16:creationId xmlns:a16="http://schemas.microsoft.com/office/drawing/2014/main" id="{34B3D0A6-BB66-4F7E-A2A7-803022EB5465}"/>
                  </a:ext>
                </a:extLst>
              </p:cNvPr>
              <p:cNvSpPr/>
              <p:nvPr/>
            </p:nvSpPr>
            <p:spPr>
              <a:xfrm>
                <a:off x="2024648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7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4" name="Cube 703">
                <a:extLst>
                  <a:ext uri="{FF2B5EF4-FFF2-40B4-BE49-F238E27FC236}">
                    <a16:creationId xmlns:a16="http://schemas.microsoft.com/office/drawing/2014/main" id="{9FF18676-BCA1-4D73-94B9-0269EFCD1DD5}"/>
                  </a:ext>
                </a:extLst>
              </p:cNvPr>
              <p:cNvSpPr/>
              <p:nvPr/>
            </p:nvSpPr>
            <p:spPr>
              <a:xfrm>
                <a:off x="258335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5" name="Cube 704">
                <a:extLst>
                  <a:ext uri="{FF2B5EF4-FFF2-40B4-BE49-F238E27FC236}">
                    <a16:creationId xmlns:a16="http://schemas.microsoft.com/office/drawing/2014/main" id="{164233BA-C0D3-4A3F-AC7D-79B4D7BC2223}"/>
                  </a:ext>
                </a:extLst>
              </p:cNvPr>
              <p:cNvSpPr/>
              <p:nvPr/>
            </p:nvSpPr>
            <p:spPr>
              <a:xfrm>
                <a:off x="3142057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3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6BFBCB9A-0222-472F-81AA-EF499BF60B4C}"/>
                </a:ext>
              </a:extLst>
            </p:cNvPr>
            <p:cNvGrpSpPr/>
            <p:nvPr/>
          </p:nvGrpSpPr>
          <p:grpSpPr>
            <a:xfrm>
              <a:off x="1465943" y="1961696"/>
              <a:ext cx="2271200" cy="595086"/>
              <a:chOff x="1465943" y="2206171"/>
              <a:chExt cx="2271200" cy="595086"/>
            </a:xfrm>
            <a:grpFill/>
          </p:grpSpPr>
          <p:sp>
            <p:nvSpPr>
              <p:cNvPr id="698" name="Cube 697">
                <a:extLst>
                  <a:ext uri="{FF2B5EF4-FFF2-40B4-BE49-F238E27FC236}">
                    <a16:creationId xmlns:a16="http://schemas.microsoft.com/office/drawing/2014/main" id="{7ED2BA9A-46BD-4F1F-B75A-DE11E9D6721B}"/>
                  </a:ext>
                </a:extLst>
              </p:cNvPr>
              <p:cNvSpPr/>
              <p:nvPr/>
            </p:nvSpPr>
            <p:spPr>
              <a:xfrm>
                <a:off x="146594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3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9" name="Cube 698">
                <a:extLst>
                  <a:ext uri="{FF2B5EF4-FFF2-40B4-BE49-F238E27FC236}">
                    <a16:creationId xmlns:a16="http://schemas.microsoft.com/office/drawing/2014/main" id="{EC34FB1B-0DA2-4777-8FB9-81FFE4D8BE87}"/>
                  </a:ext>
                </a:extLst>
              </p:cNvPr>
              <p:cNvSpPr/>
              <p:nvPr/>
            </p:nvSpPr>
            <p:spPr>
              <a:xfrm>
                <a:off x="2024648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9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0" name="Cube 699">
                <a:extLst>
                  <a:ext uri="{FF2B5EF4-FFF2-40B4-BE49-F238E27FC236}">
                    <a16:creationId xmlns:a16="http://schemas.microsoft.com/office/drawing/2014/main" id="{69ABE5DD-09BA-4634-BA72-1F413C57817F}"/>
                  </a:ext>
                </a:extLst>
              </p:cNvPr>
              <p:cNvSpPr/>
              <p:nvPr/>
            </p:nvSpPr>
            <p:spPr>
              <a:xfrm>
                <a:off x="258335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5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1" name="Cube 700">
                <a:extLst>
                  <a:ext uri="{FF2B5EF4-FFF2-40B4-BE49-F238E27FC236}">
                    <a16:creationId xmlns:a16="http://schemas.microsoft.com/office/drawing/2014/main" id="{7763AD19-36CC-42EC-AD7C-B491E6DCC2DA}"/>
                  </a:ext>
                </a:extLst>
              </p:cNvPr>
              <p:cNvSpPr/>
              <p:nvPr/>
            </p:nvSpPr>
            <p:spPr>
              <a:xfrm>
                <a:off x="3142057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0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CFE4A80F-4B76-46C4-9E62-15C377393CFF}"/>
                </a:ext>
              </a:extLst>
            </p:cNvPr>
            <p:cNvGrpSpPr/>
            <p:nvPr/>
          </p:nvGrpSpPr>
          <p:grpSpPr>
            <a:xfrm>
              <a:off x="1465943" y="1453696"/>
              <a:ext cx="2271200" cy="595086"/>
              <a:chOff x="1465943" y="2206171"/>
              <a:chExt cx="2271200" cy="595086"/>
            </a:xfrm>
            <a:grpFill/>
          </p:grpSpPr>
          <p:sp>
            <p:nvSpPr>
              <p:cNvPr id="694" name="Cube 693">
                <a:extLst>
                  <a:ext uri="{FF2B5EF4-FFF2-40B4-BE49-F238E27FC236}">
                    <a16:creationId xmlns:a16="http://schemas.microsoft.com/office/drawing/2014/main" id="{C7FE5FE4-B400-422E-91F0-C2580ED3A11E}"/>
                  </a:ext>
                </a:extLst>
              </p:cNvPr>
              <p:cNvSpPr/>
              <p:nvPr/>
            </p:nvSpPr>
            <p:spPr>
              <a:xfrm>
                <a:off x="146594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Cube 694">
                <a:extLst>
                  <a:ext uri="{FF2B5EF4-FFF2-40B4-BE49-F238E27FC236}">
                    <a16:creationId xmlns:a16="http://schemas.microsoft.com/office/drawing/2014/main" id="{215C3A5B-C3D7-4C65-AECC-3AE999D9FE3F}"/>
                  </a:ext>
                </a:extLst>
              </p:cNvPr>
              <p:cNvSpPr/>
              <p:nvPr/>
            </p:nvSpPr>
            <p:spPr>
              <a:xfrm>
                <a:off x="2024648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Cube 695">
                <a:extLst>
                  <a:ext uri="{FF2B5EF4-FFF2-40B4-BE49-F238E27FC236}">
                    <a16:creationId xmlns:a16="http://schemas.microsoft.com/office/drawing/2014/main" id="{EE278086-CD12-4C38-91F6-7E3EBD8D0FD4}"/>
                  </a:ext>
                </a:extLst>
              </p:cNvPr>
              <p:cNvSpPr/>
              <p:nvPr/>
            </p:nvSpPr>
            <p:spPr>
              <a:xfrm>
                <a:off x="2583353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Cube 696">
                <a:extLst>
                  <a:ext uri="{FF2B5EF4-FFF2-40B4-BE49-F238E27FC236}">
                    <a16:creationId xmlns:a16="http://schemas.microsoft.com/office/drawing/2014/main" id="{E39BE688-FB4C-4151-9D35-A45512B85EBC}"/>
                  </a:ext>
                </a:extLst>
              </p:cNvPr>
              <p:cNvSpPr/>
              <p:nvPr/>
            </p:nvSpPr>
            <p:spPr>
              <a:xfrm>
                <a:off x="3142057" y="2206171"/>
                <a:ext cx="595086" cy="595086"/>
              </a:xfrm>
              <a:prstGeom prst="cube">
                <a:avLst/>
              </a:prstGeom>
              <a:grp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Arial" panose="020B0604020202020204" pitchFamily="34" charset="0"/>
                    <a:ea typeface="Nokia Pure Text Light" panose="020B0403020202020204" pitchFamily="34" charset="0"/>
                    <a:cs typeface="Arial" panose="020B0604020202020204" pitchFamily="34" charset="0"/>
                  </a:rPr>
                  <a:t>0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Nokia Pure Text Light" panose="020B0403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10" name="Cube 709">
            <a:extLst>
              <a:ext uri="{FF2B5EF4-FFF2-40B4-BE49-F238E27FC236}">
                <a16:creationId xmlns:a16="http://schemas.microsoft.com/office/drawing/2014/main" id="{CA7C7F69-5C28-4702-B22F-CE499C2117D3}"/>
              </a:ext>
            </a:extLst>
          </p:cNvPr>
          <p:cNvSpPr/>
          <p:nvPr/>
        </p:nvSpPr>
        <p:spPr>
          <a:xfrm>
            <a:off x="6149759" y="988970"/>
            <a:ext cx="469167" cy="469167"/>
          </a:xfrm>
          <a:prstGeom prst="cube">
            <a:avLst/>
          </a:prstGeom>
          <a:solidFill>
            <a:srgbClr val="5B9BD5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Cube 710">
            <a:extLst>
              <a:ext uri="{FF2B5EF4-FFF2-40B4-BE49-F238E27FC236}">
                <a16:creationId xmlns:a16="http://schemas.microsoft.com/office/drawing/2014/main" id="{71B63867-99CE-4682-B8FD-596291D6FD02}"/>
              </a:ext>
            </a:extLst>
          </p:cNvPr>
          <p:cNvSpPr/>
          <p:nvPr/>
        </p:nvSpPr>
        <p:spPr>
          <a:xfrm>
            <a:off x="5709275" y="588462"/>
            <a:ext cx="469167" cy="469167"/>
          </a:xfrm>
          <a:prstGeom prst="cube">
            <a:avLst/>
          </a:prstGeom>
          <a:solidFill>
            <a:srgbClr val="5B9BD5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Cube 711">
            <a:extLst>
              <a:ext uri="{FF2B5EF4-FFF2-40B4-BE49-F238E27FC236}">
                <a16:creationId xmlns:a16="http://schemas.microsoft.com/office/drawing/2014/main" id="{BCF0F77F-7B06-46FC-A541-2835E9F4345E}"/>
              </a:ext>
            </a:extLst>
          </p:cNvPr>
          <p:cNvSpPr/>
          <p:nvPr/>
        </p:nvSpPr>
        <p:spPr>
          <a:xfrm>
            <a:off x="6149759" y="588462"/>
            <a:ext cx="469167" cy="469167"/>
          </a:xfrm>
          <a:prstGeom prst="cube">
            <a:avLst/>
          </a:prstGeom>
          <a:solidFill>
            <a:srgbClr val="5B9BD5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3" name="Cube 712">
            <a:extLst>
              <a:ext uri="{FF2B5EF4-FFF2-40B4-BE49-F238E27FC236}">
                <a16:creationId xmlns:a16="http://schemas.microsoft.com/office/drawing/2014/main" id="{CDABE6D3-8A3B-419C-888E-89D3F73A34F5}"/>
              </a:ext>
            </a:extLst>
          </p:cNvPr>
          <p:cNvSpPr/>
          <p:nvPr/>
        </p:nvSpPr>
        <p:spPr>
          <a:xfrm>
            <a:off x="6002879" y="1138702"/>
            <a:ext cx="469167" cy="469167"/>
          </a:xfrm>
          <a:prstGeom prst="cube">
            <a:avLst/>
          </a:prstGeom>
          <a:solidFill>
            <a:srgbClr val="F4B18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Cube 713">
            <a:extLst>
              <a:ext uri="{FF2B5EF4-FFF2-40B4-BE49-F238E27FC236}">
                <a16:creationId xmlns:a16="http://schemas.microsoft.com/office/drawing/2014/main" id="{C8C1B703-BE0C-4127-985A-E270F58E69E3}"/>
              </a:ext>
            </a:extLst>
          </p:cNvPr>
          <p:cNvSpPr/>
          <p:nvPr/>
        </p:nvSpPr>
        <p:spPr>
          <a:xfrm>
            <a:off x="5562396" y="738194"/>
            <a:ext cx="469167" cy="469167"/>
          </a:xfrm>
          <a:prstGeom prst="cube">
            <a:avLst/>
          </a:prstGeom>
          <a:solidFill>
            <a:srgbClr val="F4B18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Cube 714">
            <a:extLst>
              <a:ext uri="{FF2B5EF4-FFF2-40B4-BE49-F238E27FC236}">
                <a16:creationId xmlns:a16="http://schemas.microsoft.com/office/drawing/2014/main" id="{8357C5A5-D4BC-4D28-A73F-79172F80BEE9}"/>
              </a:ext>
            </a:extLst>
          </p:cNvPr>
          <p:cNvSpPr/>
          <p:nvPr/>
        </p:nvSpPr>
        <p:spPr>
          <a:xfrm>
            <a:off x="6002879" y="738194"/>
            <a:ext cx="469167" cy="469167"/>
          </a:xfrm>
          <a:prstGeom prst="cube">
            <a:avLst/>
          </a:prstGeom>
          <a:solidFill>
            <a:srgbClr val="F4B183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" name="Cube 715">
            <a:extLst>
              <a:ext uri="{FF2B5EF4-FFF2-40B4-BE49-F238E27FC236}">
                <a16:creationId xmlns:a16="http://schemas.microsoft.com/office/drawing/2014/main" id="{162587C5-7EFD-4666-970F-4D1CE4E0C1D7}"/>
              </a:ext>
            </a:extLst>
          </p:cNvPr>
          <p:cNvSpPr/>
          <p:nvPr/>
        </p:nvSpPr>
        <p:spPr>
          <a:xfrm>
            <a:off x="5845179" y="1288892"/>
            <a:ext cx="469167" cy="469167"/>
          </a:xfrm>
          <a:prstGeom prst="cube">
            <a:avLst/>
          </a:prstGeom>
          <a:solidFill>
            <a:srgbClr val="FFD966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" name="Cube 716">
            <a:extLst>
              <a:ext uri="{FF2B5EF4-FFF2-40B4-BE49-F238E27FC236}">
                <a16:creationId xmlns:a16="http://schemas.microsoft.com/office/drawing/2014/main" id="{4B44414B-7FA2-46DF-B917-5F4743F1E36B}"/>
              </a:ext>
            </a:extLst>
          </p:cNvPr>
          <p:cNvSpPr/>
          <p:nvPr/>
        </p:nvSpPr>
        <p:spPr>
          <a:xfrm>
            <a:off x="5404696" y="888384"/>
            <a:ext cx="469167" cy="469167"/>
          </a:xfrm>
          <a:prstGeom prst="cube">
            <a:avLst/>
          </a:prstGeom>
          <a:solidFill>
            <a:srgbClr val="FFD966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" name="Cube 717">
            <a:extLst>
              <a:ext uri="{FF2B5EF4-FFF2-40B4-BE49-F238E27FC236}">
                <a16:creationId xmlns:a16="http://schemas.microsoft.com/office/drawing/2014/main" id="{93118A66-483B-4EF8-A24A-B55D731D0A5B}"/>
              </a:ext>
            </a:extLst>
          </p:cNvPr>
          <p:cNvSpPr/>
          <p:nvPr/>
        </p:nvSpPr>
        <p:spPr>
          <a:xfrm>
            <a:off x="5845179" y="888384"/>
            <a:ext cx="469167" cy="469167"/>
          </a:xfrm>
          <a:prstGeom prst="cube">
            <a:avLst/>
          </a:prstGeom>
          <a:solidFill>
            <a:srgbClr val="FFD966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Cube 718">
            <a:extLst>
              <a:ext uri="{FF2B5EF4-FFF2-40B4-BE49-F238E27FC236}">
                <a16:creationId xmlns:a16="http://schemas.microsoft.com/office/drawing/2014/main" id="{E4B7A110-028F-4053-974E-4AD1998BA1F4}"/>
              </a:ext>
            </a:extLst>
          </p:cNvPr>
          <p:cNvSpPr/>
          <p:nvPr/>
        </p:nvSpPr>
        <p:spPr>
          <a:xfrm>
            <a:off x="5246996" y="1446592"/>
            <a:ext cx="469167" cy="469167"/>
          </a:xfrm>
          <a:prstGeom prst="cube">
            <a:avLst/>
          </a:prstGeom>
          <a:solidFill>
            <a:srgbClr val="9DC3E6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Cube 719">
            <a:extLst>
              <a:ext uri="{FF2B5EF4-FFF2-40B4-BE49-F238E27FC236}">
                <a16:creationId xmlns:a16="http://schemas.microsoft.com/office/drawing/2014/main" id="{C7C4CC42-B843-4F64-A60E-7A409ACE1C8E}"/>
              </a:ext>
            </a:extLst>
          </p:cNvPr>
          <p:cNvSpPr/>
          <p:nvPr/>
        </p:nvSpPr>
        <p:spPr>
          <a:xfrm>
            <a:off x="5687479" y="1446592"/>
            <a:ext cx="469167" cy="469167"/>
          </a:xfrm>
          <a:prstGeom prst="cube">
            <a:avLst/>
          </a:prstGeom>
          <a:solidFill>
            <a:srgbClr val="9DC3E6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Cube 720">
            <a:extLst>
              <a:ext uri="{FF2B5EF4-FFF2-40B4-BE49-F238E27FC236}">
                <a16:creationId xmlns:a16="http://schemas.microsoft.com/office/drawing/2014/main" id="{A91CA469-CB1E-475F-BD81-16B54B210E22}"/>
              </a:ext>
            </a:extLst>
          </p:cNvPr>
          <p:cNvSpPr/>
          <p:nvPr/>
        </p:nvSpPr>
        <p:spPr>
          <a:xfrm>
            <a:off x="5246996" y="1046084"/>
            <a:ext cx="469167" cy="469167"/>
          </a:xfrm>
          <a:prstGeom prst="cube">
            <a:avLst/>
          </a:prstGeom>
          <a:solidFill>
            <a:srgbClr val="9DC3E6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22" name="Cube 721">
            <a:extLst>
              <a:ext uri="{FF2B5EF4-FFF2-40B4-BE49-F238E27FC236}">
                <a16:creationId xmlns:a16="http://schemas.microsoft.com/office/drawing/2014/main" id="{7B067992-34B3-451E-AEA8-7E72696A1127}"/>
              </a:ext>
            </a:extLst>
          </p:cNvPr>
          <p:cNvSpPr/>
          <p:nvPr/>
        </p:nvSpPr>
        <p:spPr>
          <a:xfrm>
            <a:off x="5687479" y="1046084"/>
            <a:ext cx="469167" cy="469167"/>
          </a:xfrm>
          <a:prstGeom prst="cube">
            <a:avLst/>
          </a:prstGeom>
          <a:solidFill>
            <a:srgbClr val="9DC3E6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5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23" name="Cube 722">
            <a:extLst>
              <a:ext uri="{FF2B5EF4-FFF2-40B4-BE49-F238E27FC236}">
                <a16:creationId xmlns:a16="http://schemas.microsoft.com/office/drawing/2014/main" id="{B2854C9C-AF1D-40F7-A681-14B900BE7538}"/>
              </a:ext>
            </a:extLst>
          </p:cNvPr>
          <p:cNvSpPr/>
          <p:nvPr/>
        </p:nvSpPr>
        <p:spPr>
          <a:xfrm>
            <a:off x="2534185" y="444151"/>
            <a:ext cx="960119" cy="920454"/>
          </a:xfrm>
          <a:prstGeom prst="cube">
            <a:avLst>
              <a:gd name="adj" fmla="val 13928"/>
            </a:avLst>
          </a:prstGeom>
          <a:noFill/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24" name="Cube 723">
            <a:extLst>
              <a:ext uri="{FF2B5EF4-FFF2-40B4-BE49-F238E27FC236}">
                <a16:creationId xmlns:a16="http://schemas.microsoft.com/office/drawing/2014/main" id="{4DBA3E5E-1200-4317-9C81-10C9961C711C}"/>
              </a:ext>
            </a:extLst>
          </p:cNvPr>
          <p:cNvSpPr/>
          <p:nvPr/>
        </p:nvSpPr>
        <p:spPr>
          <a:xfrm>
            <a:off x="5653869" y="1029894"/>
            <a:ext cx="551142" cy="514963"/>
          </a:xfrm>
          <a:prstGeom prst="cube">
            <a:avLst>
              <a:gd name="adj" fmla="val 22440"/>
            </a:avLst>
          </a:prstGeom>
          <a:noFill/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7FA2D1E6-67CA-4543-B1FC-77FAE66805BC}"/>
              </a:ext>
            </a:extLst>
          </p:cNvPr>
          <p:cNvCxnSpPr/>
          <p:nvPr/>
        </p:nvCxnSpPr>
        <p:spPr>
          <a:xfrm>
            <a:off x="3494304" y="444151"/>
            <a:ext cx="2280993" cy="585742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E0C5DEC0-D077-476F-B97A-A196DA34D353}"/>
              </a:ext>
            </a:extLst>
          </p:cNvPr>
          <p:cNvCxnSpPr>
            <a:cxnSpLocks/>
          </p:cNvCxnSpPr>
          <p:nvPr/>
        </p:nvCxnSpPr>
        <p:spPr>
          <a:xfrm>
            <a:off x="3364742" y="1364605"/>
            <a:ext cx="2289130" cy="180252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E1001188-ADAD-4F6D-9D18-FC2D675C0B48}"/>
              </a:ext>
            </a:extLst>
          </p:cNvPr>
          <p:cNvCxnSpPr>
            <a:cxnSpLocks/>
          </p:cNvCxnSpPr>
          <p:nvPr/>
        </p:nvCxnSpPr>
        <p:spPr>
          <a:xfrm>
            <a:off x="3362236" y="573598"/>
            <a:ext cx="2292909" cy="57072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88902A5D-BC83-47BC-A383-EE1C2C751FDB}"/>
              </a:ext>
            </a:extLst>
          </p:cNvPr>
          <p:cNvCxnSpPr>
            <a:cxnSpLocks/>
          </p:cNvCxnSpPr>
          <p:nvPr/>
        </p:nvCxnSpPr>
        <p:spPr>
          <a:xfrm flipV="1">
            <a:off x="2534185" y="1359719"/>
            <a:ext cx="0" cy="805553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CA8E2045-CE42-4EAC-88A7-FC32F5AE8B10}"/>
              </a:ext>
            </a:extLst>
          </p:cNvPr>
          <p:cNvCxnSpPr>
            <a:cxnSpLocks/>
          </p:cNvCxnSpPr>
          <p:nvPr/>
        </p:nvCxnSpPr>
        <p:spPr>
          <a:xfrm flipV="1">
            <a:off x="3363034" y="1357682"/>
            <a:ext cx="0" cy="807590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FBFB0C56-7850-4483-AAEA-10507709369A}"/>
              </a:ext>
            </a:extLst>
          </p:cNvPr>
          <p:cNvCxnSpPr>
            <a:cxnSpLocks/>
          </p:cNvCxnSpPr>
          <p:nvPr/>
        </p:nvCxnSpPr>
        <p:spPr>
          <a:xfrm>
            <a:off x="2534185" y="2158387"/>
            <a:ext cx="828051" cy="0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3A864ACA-5CD7-410E-B4D3-98AAAC963D0E}"/>
              </a:ext>
            </a:extLst>
          </p:cNvPr>
          <p:cNvCxnSpPr>
            <a:cxnSpLocks/>
          </p:cNvCxnSpPr>
          <p:nvPr/>
        </p:nvCxnSpPr>
        <p:spPr>
          <a:xfrm flipV="1">
            <a:off x="3494502" y="1235673"/>
            <a:ext cx="0" cy="807590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3D708BE6-F51D-49E6-83EA-95484364B07B}"/>
              </a:ext>
            </a:extLst>
          </p:cNvPr>
          <p:cNvCxnSpPr>
            <a:cxnSpLocks/>
          </p:cNvCxnSpPr>
          <p:nvPr/>
        </p:nvCxnSpPr>
        <p:spPr>
          <a:xfrm flipV="1">
            <a:off x="3364739" y="2044214"/>
            <a:ext cx="131417" cy="120152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180D5D-6E98-48ED-B07E-69810164ED71}"/>
              </a:ext>
            </a:extLst>
          </p:cNvPr>
          <p:cNvCxnSpPr>
            <a:cxnSpLocks/>
          </p:cNvCxnSpPr>
          <p:nvPr/>
        </p:nvCxnSpPr>
        <p:spPr>
          <a:xfrm flipV="1">
            <a:off x="5653869" y="1544856"/>
            <a:ext cx="0" cy="404709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9F8E8D7-74D5-48BE-A9BC-2C5948A9D523}"/>
              </a:ext>
            </a:extLst>
          </p:cNvPr>
          <p:cNvCxnSpPr>
            <a:cxnSpLocks/>
          </p:cNvCxnSpPr>
          <p:nvPr/>
        </p:nvCxnSpPr>
        <p:spPr>
          <a:xfrm flipV="1">
            <a:off x="6086273" y="1544856"/>
            <a:ext cx="0" cy="404251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FCDFB600-0BE1-474A-981B-AE8473CC8D29}"/>
              </a:ext>
            </a:extLst>
          </p:cNvPr>
          <p:cNvCxnSpPr>
            <a:cxnSpLocks/>
          </p:cNvCxnSpPr>
          <p:nvPr/>
        </p:nvCxnSpPr>
        <p:spPr>
          <a:xfrm>
            <a:off x="5653869" y="1949104"/>
            <a:ext cx="431606" cy="0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198F0F96-2A4F-4E50-A9EE-8A80E4D943B1}"/>
              </a:ext>
            </a:extLst>
          </p:cNvPr>
          <p:cNvCxnSpPr>
            <a:cxnSpLocks/>
          </p:cNvCxnSpPr>
          <p:nvPr/>
        </p:nvCxnSpPr>
        <p:spPr>
          <a:xfrm flipV="1">
            <a:off x="6217741" y="1426618"/>
            <a:ext cx="0" cy="400477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AD703F30-7A45-406C-9ACC-74C0CC35BE81}"/>
              </a:ext>
            </a:extLst>
          </p:cNvPr>
          <p:cNvCxnSpPr>
            <a:cxnSpLocks/>
          </p:cNvCxnSpPr>
          <p:nvPr/>
        </p:nvCxnSpPr>
        <p:spPr>
          <a:xfrm flipV="1">
            <a:off x="6087978" y="1828046"/>
            <a:ext cx="131417" cy="120152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89387883-E61C-4D06-B528-FC52B4A22AA1}"/>
              </a:ext>
            </a:extLst>
          </p:cNvPr>
          <p:cNvCxnSpPr>
            <a:cxnSpLocks/>
          </p:cNvCxnSpPr>
          <p:nvPr/>
        </p:nvCxnSpPr>
        <p:spPr>
          <a:xfrm>
            <a:off x="3492401" y="1241946"/>
            <a:ext cx="1752223" cy="18523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54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184</cp:revision>
  <dcterms:created xsi:type="dcterms:W3CDTF">2019-06-25T08:22:25Z</dcterms:created>
  <dcterms:modified xsi:type="dcterms:W3CDTF">2021-03-13T17:16:25Z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