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7"/>
    <p:sldMasterId id="2147483671" r:id="rId8"/>
    <p:sldMasterId id="2147483673" r:id="rId9"/>
    <p:sldMasterId id="2147483676" r:id="rId10"/>
    <p:sldMasterId id="2147483678" r:id="rId11"/>
    <p:sldMasterId id="2147483680" r:id="rId12"/>
  </p:sldMasterIdLst>
  <p:notesMasterIdLst>
    <p:notesMasterId r:id="rId14"/>
  </p:notesMasterIdLst>
  <p:sldIdLst>
    <p:sldId id="273" r:id="rId13"/>
  </p:sldIdLst>
  <p:sldSz cx="5486400" cy="2560638"/>
  <p:notesSz cx="6858000" cy="9144000"/>
  <p:defaultTextStyle>
    <a:defPPr>
      <a:defRPr lang="en-US"/>
    </a:defPPr>
    <a:lvl1pPr marL="0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1pPr>
    <a:lvl2pPr marL="926013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2pPr>
    <a:lvl3pPr marL="1852026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3pPr>
    <a:lvl4pPr marL="2778039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4pPr>
    <a:lvl5pPr marL="3704052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5pPr>
    <a:lvl6pPr marL="4630064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6pPr>
    <a:lvl7pPr marL="5556077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7pPr>
    <a:lvl8pPr marL="6482090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8pPr>
    <a:lvl9pPr marL="7408103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C8FF"/>
    <a:srgbClr val="3BD022"/>
    <a:srgbClr val="0E98D7"/>
    <a:srgbClr val="08BFF7"/>
    <a:srgbClr val="0CADE9"/>
    <a:srgbClr val="107CC1"/>
    <a:srgbClr val="124F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39" autoAdjust="0"/>
    <p:restoredTop sz="94660"/>
  </p:normalViewPr>
  <p:slideViewPr>
    <p:cSldViewPr snapToGrid="0">
      <p:cViewPr varScale="1">
        <p:scale>
          <a:sx n="240" d="100"/>
          <a:sy n="240" d="100"/>
        </p:scale>
        <p:origin x="18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Master" Target="slideMasters/slideMaster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4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F03831C-DEBA-4A3A-8C36-FD8115E217DA}" type="datetimeFigureOut">
              <a:rPr lang="en-US" smtClean="0"/>
              <a:pPr/>
              <a:t>3/13/2021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3825" y="1143000"/>
            <a:ext cx="66103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8D4EF5B-ECC8-43EE-A509-D601DDF42A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94510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389019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2083529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778039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472548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6pPr>
    <a:lvl7pPr marL="4167058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7pPr>
    <a:lvl8pPr marL="4861568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8pPr>
    <a:lvl9pPr marL="5556077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43A0E-70E6-46DB-8F7C-06A0214599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382400" y="2398005"/>
            <a:ext cx="2721600" cy="60937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560" y="293930"/>
            <a:ext cx="498528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139796"/>
            <a:ext cx="498528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9C1B709-09CD-404B-B852-419096D06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0560" y="537672"/>
            <a:ext cx="1136160" cy="177250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26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35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50" indent="-228609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1" baseline="0">
                <a:solidFill>
                  <a:schemeClr val="tx2"/>
                </a:solidFill>
              </a:defRPr>
            </a:lvl6pPr>
            <a:lvl7pPr marL="1612859">
              <a:spcBef>
                <a:spcPts val="0"/>
              </a:spcBef>
              <a:spcAft>
                <a:spcPts val="600"/>
              </a:spcAft>
              <a:defRPr sz="701">
                <a:solidFill>
                  <a:schemeClr val="tx2"/>
                </a:solidFill>
              </a:defRPr>
            </a:lvl7pPr>
            <a:lvl8pPr marL="1843269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9B7F28-94B8-42B4-A97D-4EBCB20F6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33600" y="537672"/>
            <a:ext cx="1136160" cy="177250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26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35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50" indent="-228609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1" baseline="0">
                <a:solidFill>
                  <a:schemeClr val="tx2"/>
                </a:solidFill>
              </a:defRPr>
            </a:lvl6pPr>
            <a:lvl7pPr marL="1612859">
              <a:spcBef>
                <a:spcPts val="0"/>
              </a:spcBef>
              <a:spcAft>
                <a:spcPts val="600"/>
              </a:spcAft>
              <a:defRPr sz="701">
                <a:solidFill>
                  <a:schemeClr val="tx2"/>
                </a:solidFill>
              </a:defRPr>
            </a:lvl7pPr>
            <a:lvl8pPr marL="1843269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AB4DD6D-9400-4306-8B75-2CFF92082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16640" y="537672"/>
            <a:ext cx="1136160" cy="177250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26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35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50" indent="-228609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1" baseline="0">
                <a:solidFill>
                  <a:schemeClr val="tx2"/>
                </a:solidFill>
              </a:defRPr>
            </a:lvl6pPr>
            <a:lvl7pPr marL="1612859">
              <a:spcBef>
                <a:spcPts val="0"/>
              </a:spcBef>
              <a:spcAft>
                <a:spcPts val="600"/>
              </a:spcAft>
              <a:defRPr sz="701">
                <a:solidFill>
                  <a:schemeClr val="tx2"/>
                </a:solidFill>
              </a:defRPr>
            </a:lvl7pPr>
            <a:lvl8pPr marL="1843269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D6FBD4C-557B-402F-9039-EF287BD8EA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99680" y="537672"/>
            <a:ext cx="1136160" cy="177250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26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35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50" indent="-228609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1" baseline="0">
                <a:solidFill>
                  <a:schemeClr val="tx2"/>
                </a:solidFill>
              </a:defRPr>
            </a:lvl6pPr>
            <a:lvl7pPr marL="1612859">
              <a:spcBef>
                <a:spcPts val="0"/>
              </a:spcBef>
              <a:spcAft>
                <a:spcPts val="600"/>
              </a:spcAft>
              <a:defRPr sz="701">
                <a:solidFill>
                  <a:schemeClr val="tx2"/>
                </a:solidFill>
              </a:defRPr>
            </a:lvl7pPr>
            <a:lvl8pPr marL="1843269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F9DDB-0B87-42B5-98DF-391316BABF9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382400" y="2398005"/>
            <a:ext cx="2721600" cy="60937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0320" y="448068"/>
            <a:ext cx="5015520" cy="98572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0560" y="1523402"/>
            <a:ext cx="4985280" cy="78499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26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35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99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843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1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50" indent="0">
              <a:spcBef>
                <a:spcPts val="0"/>
              </a:spcBef>
              <a:spcAft>
                <a:spcPts val="600"/>
              </a:spcAft>
              <a:buNone/>
              <a:defRPr sz="70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61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A079B4-2296-4AF6-9A4A-00A11E579D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21" y="17930"/>
            <a:ext cx="959550" cy="33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0320" y="448068"/>
            <a:ext cx="5015520" cy="98572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0560" y="1523402"/>
            <a:ext cx="4985280" cy="78499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26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35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99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843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1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50" indent="0">
              <a:spcBef>
                <a:spcPts val="0"/>
              </a:spcBef>
              <a:spcAft>
                <a:spcPts val="600"/>
              </a:spcAft>
              <a:buNone/>
              <a:defRPr sz="701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61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B64E67-6955-4928-A243-5A54F09D3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0" y="16960"/>
            <a:ext cx="953974" cy="33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560" y="293930"/>
            <a:ext cx="498528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139796"/>
            <a:ext cx="498528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0560" y="537672"/>
            <a:ext cx="4985280" cy="177250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26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35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1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961597-1BB1-4AC0-81C4-ECF117F5AF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495" y="2314430"/>
            <a:ext cx="605492" cy="21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560" y="293930"/>
            <a:ext cx="498528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139796"/>
            <a:ext cx="498528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0560" y="537672"/>
            <a:ext cx="4985280" cy="177250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26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35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1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139798"/>
            <a:ext cx="4985280" cy="87644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382400" y="2398005"/>
            <a:ext cx="2721600" cy="60937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293930"/>
            <a:ext cx="498528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0560" y="139796"/>
            <a:ext cx="498528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382400" y="2398005"/>
            <a:ext cx="2721600" cy="60937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293930"/>
            <a:ext cx="498528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0560" y="139796"/>
            <a:ext cx="498528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60" y="537672"/>
            <a:ext cx="4985280" cy="177250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26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35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50" indent="-228609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1" baseline="0">
                <a:solidFill>
                  <a:schemeClr val="tx2"/>
                </a:solidFill>
              </a:defRPr>
            </a:lvl6pPr>
            <a:lvl7pPr marL="1612859">
              <a:spcBef>
                <a:spcPts val="0"/>
              </a:spcBef>
              <a:spcAft>
                <a:spcPts val="600"/>
              </a:spcAft>
              <a:defRPr sz="701">
                <a:solidFill>
                  <a:schemeClr val="tx2"/>
                </a:solidFill>
              </a:defRPr>
            </a:lvl7pPr>
            <a:lvl8pPr marL="1843269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560" y="293930"/>
            <a:ext cx="498528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139796"/>
            <a:ext cx="498528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250560" y="535875"/>
            <a:ext cx="4985280" cy="1774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382400" y="2398005"/>
            <a:ext cx="2721600" cy="60937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Single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560" y="293930"/>
            <a:ext cx="498528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139796"/>
            <a:ext cx="498528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SmartArt Placeholder 2">
            <a:extLst>
              <a:ext uri="{FF2B5EF4-FFF2-40B4-BE49-F238E27FC236}">
                <a16:creationId xmlns:a16="http://schemas.microsoft.com/office/drawing/2014/main" id="{9E969AE7-D418-4354-A166-2D9EC9AFFBD5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250560" y="535875"/>
            <a:ext cx="4985280" cy="1774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72D45-B478-45D6-BC5D-D958ACDFA9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382400" y="2398005"/>
            <a:ext cx="2721600" cy="60937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6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560" y="293930"/>
            <a:ext cx="498528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139796"/>
            <a:ext cx="498528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0560" y="537672"/>
            <a:ext cx="2406240" cy="177250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26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35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50" indent="-228609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1" baseline="0">
                <a:solidFill>
                  <a:schemeClr val="tx2"/>
                </a:solidFill>
              </a:defRPr>
            </a:lvl6pPr>
            <a:lvl7pPr marL="1612859">
              <a:spcBef>
                <a:spcPts val="0"/>
              </a:spcBef>
              <a:spcAft>
                <a:spcPts val="600"/>
              </a:spcAft>
              <a:defRPr sz="701">
                <a:solidFill>
                  <a:schemeClr val="tx2"/>
                </a:solidFill>
              </a:defRPr>
            </a:lvl7pPr>
            <a:lvl8pPr marL="1843269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29600" y="537672"/>
            <a:ext cx="2406240" cy="177250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26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35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50" indent="-228609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1" baseline="0">
                <a:solidFill>
                  <a:schemeClr val="tx2"/>
                </a:solidFill>
              </a:defRPr>
            </a:lvl6pPr>
            <a:lvl7pPr marL="1612859">
              <a:spcBef>
                <a:spcPts val="0"/>
              </a:spcBef>
              <a:spcAft>
                <a:spcPts val="600"/>
              </a:spcAft>
              <a:defRPr sz="701">
                <a:solidFill>
                  <a:schemeClr val="tx2"/>
                </a:solidFill>
              </a:defRPr>
            </a:lvl7pPr>
            <a:lvl8pPr marL="1843269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382400" y="2398005"/>
            <a:ext cx="2721600" cy="60937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Two Column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560" y="293930"/>
            <a:ext cx="498528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139796"/>
            <a:ext cx="498528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C469832-DACB-40B0-988E-5D708FA93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29600" y="537672"/>
            <a:ext cx="2406240" cy="177250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26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35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50" indent="-228609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1" baseline="0">
                <a:solidFill>
                  <a:schemeClr val="tx2"/>
                </a:solidFill>
              </a:defRPr>
            </a:lvl6pPr>
            <a:lvl7pPr marL="1612859">
              <a:spcBef>
                <a:spcPts val="0"/>
              </a:spcBef>
              <a:spcAft>
                <a:spcPts val="600"/>
              </a:spcAft>
              <a:defRPr sz="701">
                <a:solidFill>
                  <a:schemeClr val="tx2"/>
                </a:solidFill>
              </a:defRPr>
            </a:lvl7pPr>
            <a:lvl8pPr marL="1843269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able Placeholder 4">
            <a:extLst>
              <a:ext uri="{FF2B5EF4-FFF2-40B4-BE49-F238E27FC236}">
                <a16:creationId xmlns:a16="http://schemas.microsoft.com/office/drawing/2014/main" id="{B3F0CABE-2F16-456A-A120-390FEDFE43A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250560" y="537672"/>
            <a:ext cx="2406240" cy="177250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BA92-8F61-4F9A-B36F-9769D72C71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382400" y="2398005"/>
            <a:ext cx="2721600" cy="60937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3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_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560" y="293930"/>
            <a:ext cx="498528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139796"/>
            <a:ext cx="498528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478DF6-0668-488C-9E0C-4567E0DE8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0560" y="537672"/>
            <a:ext cx="1555200" cy="177250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26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35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50" indent="-228609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1" baseline="0">
                <a:solidFill>
                  <a:schemeClr val="tx2"/>
                </a:solidFill>
              </a:defRPr>
            </a:lvl6pPr>
            <a:lvl7pPr marL="1612859">
              <a:spcBef>
                <a:spcPts val="0"/>
              </a:spcBef>
              <a:spcAft>
                <a:spcPts val="600"/>
              </a:spcAft>
              <a:defRPr sz="701">
                <a:solidFill>
                  <a:schemeClr val="tx2"/>
                </a:solidFill>
              </a:defRPr>
            </a:lvl7pPr>
            <a:lvl8pPr marL="1843269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EC091DE-89A6-4271-8BB9-BAB40C67B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65514" y="537672"/>
            <a:ext cx="1555200" cy="177250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26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35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50" indent="-228609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1" baseline="0">
                <a:solidFill>
                  <a:schemeClr val="tx2"/>
                </a:solidFill>
              </a:defRPr>
            </a:lvl6pPr>
            <a:lvl7pPr marL="1612859">
              <a:spcBef>
                <a:spcPts val="0"/>
              </a:spcBef>
              <a:spcAft>
                <a:spcPts val="600"/>
              </a:spcAft>
              <a:defRPr sz="701">
                <a:solidFill>
                  <a:schemeClr val="tx2"/>
                </a:solidFill>
              </a:defRPr>
            </a:lvl7pPr>
            <a:lvl8pPr marL="1843269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D1772D9-E08D-420E-AB34-CCAC26D77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80640" y="537672"/>
            <a:ext cx="1555200" cy="177250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8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8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26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35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50" indent="-228609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1" baseline="0">
                <a:solidFill>
                  <a:schemeClr val="tx2"/>
                </a:solidFill>
              </a:defRPr>
            </a:lvl6pPr>
            <a:lvl7pPr marL="1612859">
              <a:spcBef>
                <a:spcPts val="0"/>
              </a:spcBef>
              <a:spcAft>
                <a:spcPts val="600"/>
              </a:spcAft>
              <a:defRPr sz="701">
                <a:solidFill>
                  <a:schemeClr val="tx2"/>
                </a:solidFill>
              </a:defRPr>
            </a:lvl7pPr>
            <a:lvl8pPr marL="1843269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23F99-89E3-4290-B5FE-D72F99F36E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382400" y="2398005"/>
            <a:ext cx="2721600" cy="60937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9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9_Three Colum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560" y="293930"/>
            <a:ext cx="498528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560" y="139796"/>
            <a:ext cx="4985280" cy="154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0874136-2C1C-4222-98DA-D238FBD9743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250388" y="537672"/>
            <a:ext cx="1555200" cy="177250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2" name="Table Placeholder 2">
            <a:extLst>
              <a:ext uri="{FF2B5EF4-FFF2-40B4-BE49-F238E27FC236}">
                <a16:creationId xmlns:a16="http://schemas.microsoft.com/office/drawing/2014/main" id="{B9EA6A3E-9087-42C1-89A6-8204E100E36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3679454" y="537672"/>
            <a:ext cx="1555200" cy="177250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98BD97D8-C9D8-4E9B-90F2-C010D6EE811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1964326" y="537672"/>
            <a:ext cx="1555200" cy="177250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1E09-B357-4439-BD31-02945978E3D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382400" y="2398005"/>
            <a:ext cx="2721600" cy="60937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dt="0"/>
  <p:txStyles>
    <p:titleStyle>
      <a:lvl1pPr algn="l" defTabSz="685827" rtl="0" eaLnBrk="1" latinLnBrk="0" hangingPunct="1">
        <a:lnSpc>
          <a:spcPct val="90000"/>
        </a:lnSpc>
        <a:spcBef>
          <a:spcPct val="0"/>
        </a:spcBef>
        <a:buNone/>
        <a:defRPr sz="33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6" indent="-171456" algn="l" defTabSz="68582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2" kern="1200">
          <a:solidFill>
            <a:schemeClr val="tx1"/>
          </a:solidFill>
          <a:latin typeface="+mn-lt"/>
          <a:ea typeface="+mn-ea"/>
          <a:cs typeface="+mn-cs"/>
        </a:defRPr>
      </a:lvl1pPr>
      <a:lvl2pPr marL="514370" indent="-171456" algn="l" defTabSz="68582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82" indent="-171456" algn="l" defTabSz="68582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1" kern="1200">
          <a:solidFill>
            <a:schemeClr val="tx1"/>
          </a:solidFill>
          <a:latin typeface="+mn-lt"/>
          <a:ea typeface="+mn-ea"/>
          <a:cs typeface="+mn-cs"/>
        </a:defRPr>
      </a:lvl3pPr>
      <a:lvl4pPr marL="1200197" indent="-171456" algn="l" defTabSz="68582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107" indent="-171456" algn="l" defTabSz="68582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022" indent="-171456" algn="l" defTabSz="68582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933" indent="-171456" algn="l" defTabSz="68582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847" indent="-171456" algn="l" defTabSz="68582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757" indent="-171456" algn="l" defTabSz="68582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2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13" algn="l" defTabSz="68582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27" algn="l" defTabSz="68582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38" algn="l" defTabSz="68582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52" algn="l" defTabSz="68582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64" algn="l" defTabSz="68582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77" algn="l" defTabSz="68582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90" algn="l" defTabSz="68582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302" algn="l" defTabSz="68582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453466" y="2335632"/>
            <a:ext cx="1080000" cy="123239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1" noProof="0" dirty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251462" y="2335712"/>
            <a:ext cx="151200" cy="123239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1" noProof="0" smtClean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tx2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82400" y="2398005"/>
            <a:ext cx="2721600" cy="6093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1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9144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9" indent="-228609" algn="l" defTabSz="9144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27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45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60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77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96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12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28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45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7" algn="l" defTabSz="9144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35" algn="l" defTabSz="9144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52" algn="l" defTabSz="9144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69" algn="l" defTabSz="9144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85" algn="l" defTabSz="9144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02" algn="l" defTabSz="9144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22" algn="l" defTabSz="9144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38" algn="l" defTabSz="9144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453466" y="2335632"/>
            <a:ext cx="1080000" cy="123239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1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251462" y="2335712"/>
            <a:ext cx="151200" cy="123239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1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82400" y="2398005"/>
            <a:ext cx="2721600" cy="6093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1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9144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9" indent="-228609" algn="l" defTabSz="9144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27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45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60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77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96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12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28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45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7" algn="l" defTabSz="9144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35" algn="l" defTabSz="9144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52" algn="l" defTabSz="9144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69" algn="l" defTabSz="9144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85" algn="l" defTabSz="9144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02" algn="l" defTabSz="9144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22" algn="l" defTabSz="9144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38" algn="l" defTabSz="9144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76398D-C6B9-4EAD-A887-41ECEA7F30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522" y="1011491"/>
            <a:ext cx="1539386" cy="53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9144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9" indent="-228609" algn="l" defTabSz="9144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27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45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60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77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96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12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28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45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7" algn="l" defTabSz="9144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35" algn="l" defTabSz="9144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52" algn="l" defTabSz="9144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69" algn="l" defTabSz="9144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85" algn="l" defTabSz="9144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02" algn="l" defTabSz="9144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22" algn="l" defTabSz="9144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38" algn="l" defTabSz="9144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1C3A2-73EF-4E4E-97C2-1C446243E8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522" y="1011491"/>
            <a:ext cx="1539386" cy="53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9144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9" indent="-228609" algn="l" defTabSz="9144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27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45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60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77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96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12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28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45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7" algn="l" defTabSz="9144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35" algn="l" defTabSz="9144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52" algn="l" defTabSz="9144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69" algn="l" defTabSz="9144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85" algn="l" defTabSz="9144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02" algn="l" defTabSz="9144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22" algn="l" defTabSz="9144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38" algn="l" defTabSz="9144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453466" y="2335632"/>
            <a:ext cx="1080000" cy="123239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1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251462" y="2335712"/>
            <a:ext cx="151200" cy="123239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1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82400" y="2398005"/>
            <a:ext cx="2721600" cy="6093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1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38F1B2-3B70-46D3-B6FC-0199A17FB7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495" y="2314430"/>
            <a:ext cx="605492" cy="21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9144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9" indent="-228609" algn="l" defTabSz="9144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27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45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60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77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96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12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28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45" indent="-228609" algn="l" defTabSz="9144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7" algn="l" defTabSz="9144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35" algn="l" defTabSz="9144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52" algn="l" defTabSz="9144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69" algn="l" defTabSz="9144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85" algn="l" defTabSz="9144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02" algn="l" defTabSz="9144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22" algn="l" defTabSz="9144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38" algn="l" defTabSz="9144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ounded Rectangle 4">
            <a:extLst>
              <a:ext uri="{FF2B5EF4-FFF2-40B4-BE49-F238E27FC236}">
                <a16:creationId xmlns:a16="http://schemas.microsoft.com/office/drawing/2014/main" id="{127519C2-515D-44F4-B5C9-1C7F3C23EFB3}"/>
              </a:ext>
            </a:extLst>
          </p:cNvPr>
          <p:cNvSpPr/>
          <p:nvPr/>
        </p:nvSpPr>
        <p:spPr>
          <a:xfrm>
            <a:off x="3920393" y="1272369"/>
            <a:ext cx="715868" cy="904163"/>
          </a:xfrm>
          <a:prstGeom prst="round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GB" sz="1200" dirty="0"/>
          </a:p>
        </p:txBody>
      </p:sp>
      <p:sp>
        <p:nvSpPr>
          <p:cNvPr id="93" name="Rounded Rectangle 4">
            <a:extLst>
              <a:ext uri="{FF2B5EF4-FFF2-40B4-BE49-F238E27FC236}">
                <a16:creationId xmlns:a16="http://schemas.microsoft.com/office/drawing/2014/main" id="{71A9CC3D-8518-4ECC-AB8A-4EFCE8C026E3}"/>
              </a:ext>
            </a:extLst>
          </p:cNvPr>
          <p:cNvSpPr/>
          <p:nvPr/>
        </p:nvSpPr>
        <p:spPr>
          <a:xfrm>
            <a:off x="574252" y="34913"/>
            <a:ext cx="1192141" cy="619942"/>
          </a:xfrm>
          <a:prstGeom prst="round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GB" sz="1200" dirty="0"/>
          </a:p>
        </p:txBody>
      </p:sp>
      <p:sp>
        <p:nvSpPr>
          <p:cNvPr id="94" name="Rounded Rectangle 4">
            <a:extLst>
              <a:ext uri="{FF2B5EF4-FFF2-40B4-BE49-F238E27FC236}">
                <a16:creationId xmlns:a16="http://schemas.microsoft.com/office/drawing/2014/main" id="{BC6A5DE5-F20C-4223-A8DC-4F976A3A6CA9}"/>
              </a:ext>
            </a:extLst>
          </p:cNvPr>
          <p:cNvSpPr/>
          <p:nvPr/>
        </p:nvSpPr>
        <p:spPr>
          <a:xfrm>
            <a:off x="2112567" y="616076"/>
            <a:ext cx="1175056" cy="577918"/>
          </a:xfrm>
          <a:prstGeom prst="round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  <a:buSzPct val="100000"/>
            </a:pPr>
            <a:endParaRPr lang="en-GB" sz="1200" dirty="0"/>
          </a:p>
        </p:txBody>
      </p:sp>
      <p:cxnSp>
        <p:nvCxnSpPr>
          <p:cNvPr id="95" name="Straight Arrow Connector 49">
            <a:extLst>
              <a:ext uri="{FF2B5EF4-FFF2-40B4-BE49-F238E27FC236}">
                <a16:creationId xmlns:a16="http://schemas.microsoft.com/office/drawing/2014/main" id="{7E6468FB-8522-4A32-80DC-3450C8FB2CF6}"/>
              </a:ext>
            </a:extLst>
          </p:cNvPr>
          <p:cNvCxnSpPr>
            <a:cxnSpLocks/>
            <a:stCxn id="130" idx="6"/>
            <a:endCxn id="99" idx="2"/>
          </p:cNvCxnSpPr>
          <p:nvPr/>
        </p:nvCxnSpPr>
        <p:spPr>
          <a:xfrm flipV="1">
            <a:off x="1149271" y="1614341"/>
            <a:ext cx="2250582" cy="566151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4">
            <a:extLst>
              <a:ext uri="{FF2B5EF4-FFF2-40B4-BE49-F238E27FC236}">
                <a16:creationId xmlns:a16="http://schemas.microsoft.com/office/drawing/2014/main" id="{406A3782-FA26-4F53-8F5E-0DB7C8869624}"/>
              </a:ext>
            </a:extLst>
          </p:cNvPr>
          <p:cNvSpPr/>
          <p:nvPr/>
        </p:nvSpPr>
        <p:spPr>
          <a:xfrm>
            <a:off x="848203" y="1078689"/>
            <a:ext cx="347209" cy="31222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endParaRPr lang="en-GB" sz="1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56D068F-1BAF-4712-B8E5-C626EB611B09}"/>
              </a:ext>
            </a:extLst>
          </p:cNvPr>
          <p:cNvCxnSpPr>
            <a:cxnSpLocks/>
            <a:endCxn id="130" idx="2"/>
          </p:cNvCxnSpPr>
          <p:nvPr/>
        </p:nvCxnSpPr>
        <p:spPr>
          <a:xfrm>
            <a:off x="502502" y="2180490"/>
            <a:ext cx="391835" cy="0"/>
          </a:xfrm>
          <a:prstGeom prst="straightConnector1">
            <a:avLst/>
          </a:prstGeom>
          <a:ln w="12700">
            <a:solidFill>
              <a:schemeClr val="tx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ounded Rectangle 4">
            <a:extLst>
              <a:ext uri="{FF2B5EF4-FFF2-40B4-BE49-F238E27FC236}">
                <a16:creationId xmlns:a16="http://schemas.microsoft.com/office/drawing/2014/main" id="{C13C0A61-6CAF-4DE3-8DEB-7C26F5A53F16}"/>
              </a:ext>
            </a:extLst>
          </p:cNvPr>
          <p:cNvSpPr/>
          <p:nvPr/>
        </p:nvSpPr>
        <p:spPr>
          <a:xfrm>
            <a:off x="1496631" y="1302113"/>
            <a:ext cx="347209" cy="31222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endParaRPr lang="en-GB" sz="1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9" name="Rounded Rectangle 4">
            <a:extLst>
              <a:ext uri="{FF2B5EF4-FFF2-40B4-BE49-F238E27FC236}">
                <a16:creationId xmlns:a16="http://schemas.microsoft.com/office/drawing/2014/main" id="{C212E1B0-5AC9-4A72-857B-36D21AE82A08}"/>
              </a:ext>
            </a:extLst>
          </p:cNvPr>
          <p:cNvSpPr/>
          <p:nvPr/>
        </p:nvSpPr>
        <p:spPr>
          <a:xfrm>
            <a:off x="3226250" y="1302113"/>
            <a:ext cx="347209" cy="31222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endParaRPr lang="en-GB" sz="1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9A745CA-13FA-47F3-AFDA-338C954C9AE9}"/>
              </a:ext>
            </a:extLst>
          </p:cNvPr>
          <p:cNvCxnSpPr>
            <a:cxnSpLocks/>
          </p:cNvCxnSpPr>
          <p:nvPr/>
        </p:nvCxnSpPr>
        <p:spPr>
          <a:xfrm flipV="1">
            <a:off x="1677643" y="1614341"/>
            <a:ext cx="0" cy="562191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7B970B-EFB5-40CB-B2B1-8585EBF98CF2}"/>
              </a:ext>
            </a:extLst>
          </p:cNvPr>
          <p:cNvCxnSpPr>
            <a:cxnSpLocks/>
          </p:cNvCxnSpPr>
          <p:nvPr/>
        </p:nvCxnSpPr>
        <p:spPr>
          <a:xfrm flipV="1">
            <a:off x="2470067" y="1614340"/>
            <a:ext cx="0" cy="56219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4AE212F-45BA-447C-8D03-3FBD0BEFE781}"/>
              </a:ext>
            </a:extLst>
          </p:cNvPr>
          <p:cNvCxnSpPr>
            <a:cxnSpLocks/>
            <a:stCxn id="96" idx="0"/>
            <a:endCxn id="104" idx="4"/>
          </p:cNvCxnSpPr>
          <p:nvPr/>
        </p:nvCxnSpPr>
        <p:spPr>
          <a:xfrm flipH="1" flipV="1">
            <a:off x="1021803" y="617434"/>
            <a:ext cx="5" cy="461257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1809F60-83FF-4E8B-9FDE-8BFAE8A6CFB3}"/>
              </a:ext>
            </a:extLst>
          </p:cNvPr>
          <p:cNvCxnSpPr>
            <a:cxnSpLocks/>
            <a:endCxn id="104" idx="2"/>
          </p:cNvCxnSpPr>
          <p:nvPr/>
        </p:nvCxnSpPr>
        <p:spPr>
          <a:xfrm>
            <a:off x="502502" y="489962"/>
            <a:ext cx="391835" cy="0"/>
          </a:xfrm>
          <a:prstGeom prst="straightConnector1">
            <a:avLst/>
          </a:prstGeom>
          <a:ln w="12700">
            <a:solidFill>
              <a:schemeClr val="tx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60F9125E-A70F-4A15-AB0C-C9FED24EC6DB}"/>
              </a:ext>
            </a:extLst>
          </p:cNvPr>
          <p:cNvSpPr/>
          <p:nvPr/>
        </p:nvSpPr>
        <p:spPr>
          <a:xfrm>
            <a:off x="894331" y="362492"/>
            <a:ext cx="254940" cy="254940"/>
          </a:xfrm>
          <a:prstGeom prst="ellipse">
            <a:avLst/>
          </a:prstGeom>
          <a:solidFill>
            <a:schemeClr val="accent1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×</a:t>
            </a:r>
            <a:endParaRPr lang="hu-HU" sz="1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21E45871-DDD9-4EEF-AE05-AE4CBFF93180}"/>
              </a:ext>
            </a:extLst>
          </p:cNvPr>
          <p:cNvSpPr/>
          <p:nvPr/>
        </p:nvSpPr>
        <p:spPr>
          <a:xfrm>
            <a:off x="2342597" y="362492"/>
            <a:ext cx="254940" cy="254940"/>
          </a:xfrm>
          <a:prstGeom prst="ellipse">
            <a:avLst/>
          </a:prstGeom>
          <a:solidFill>
            <a:schemeClr val="accent1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endParaRPr lang="hu-HU" sz="1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9AA24F9C-AAB4-4C16-9E0B-7F859A541AD4}"/>
              </a:ext>
            </a:extLst>
          </p:cNvPr>
          <p:cNvSpPr/>
          <p:nvPr/>
        </p:nvSpPr>
        <p:spPr>
          <a:xfrm>
            <a:off x="2342597" y="777673"/>
            <a:ext cx="254940" cy="254940"/>
          </a:xfrm>
          <a:prstGeom prst="ellipse">
            <a:avLst/>
          </a:prstGeom>
          <a:solidFill>
            <a:schemeClr val="accent1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×</a:t>
            </a:r>
            <a:endParaRPr lang="hu-HU" sz="1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9FFC14E0-5EEE-413C-883C-44F8E08FB7D0}"/>
              </a:ext>
            </a:extLst>
          </p:cNvPr>
          <p:cNvCxnSpPr>
            <a:cxnSpLocks/>
            <a:stCxn id="133" idx="0"/>
            <a:endCxn id="106" idx="4"/>
          </p:cNvCxnSpPr>
          <p:nvPr/>
        </p:nvCxnSpPr>
        <p:spPr>
          <a:xfrm flipH="1" flipV="1">
            <a:off x="2470072" y="1032620"/>
            <a:ext cx="1" cy="269499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F4A0268-B0C8-480D-B915-CE0E49277A78}"/>
              </a:ext>
            </a:extLst>
          </p:cNvPr>
          <p:cNvCxnSpPr>
            <a:cxnSpLocks/>
            <a:stCxn id="106" idx="0"/>
            <a:endCxn id="105" idx="4"/>
          </p:cNvCxnSpPr>
          <p:nvPr/>
        </p:nvCxnSpPr>
        <p:spPr>
          <a:xfrm flipV="1">
            <a:off x="2470067" y="617433"/>
            <a:ext cx="0" cy="16024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EB10F1AA-BD4A-4009-B195-B9DCD6D41CE7}"/>
              </a:ext>
            </a:extLst>
          </p:cNvPr>
          <p:cNvCxnSpPr>
            <a:cxnSpLocks/>
            <a:stCxn id="98" idx="0"/>
            <a:endCxn id="106" idx="2"/>
          </p:cNvCxnSpPr>
          <p:nvPr/>
        </p:nvCxnSpPr>
        <p:spPr>
          <a:xfrm rot="5400000" flipH="1" flipV="1">
            <a:off x="1807933" y="767445"/>
            <a:ext cx="396969" cy="672368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A15CCA8-9962-4188-BEF3-8488D613EFFE}"/>
              </a:ext>
            </a:extLst>
          </p:cNvPr>
          <p:cNvCxnSpPr>
            <a:cxnSpLocks/>
            <a:stCxn id="104" idx="6"/>
            <a:endCxn id="105" idx="2"/>
          </p:cNvCxnSpPr>
          <p:nvPr/>
        </p:nvCxnSpPr>
        <p:spPr>
          <a:xfrm>
            <a:off x="1149277" y="489962"/>
            <a:ext cx="1193325" cy="0"/>
          </a:xfrm>
          <a:prstGeom prst="straightConnector1">
            <a:avLst/>
          </a:prstGeom>
          <a:ln w="12700">
            <a:solidFill>
              <a:schemeClr val="tx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A9C1127-002C-4A77-ACAB-5ACA216D2476}"/>
              </a:ext>
            </a:extLst>
          </p:cNvPr>
          <p:cNvCxnSpPr>
            <a:cxnSpLocks/>
            <a:stCxn id="105" idx="6"/>
          </p:cNvCxnSpPr>
          <p:nvPr/>
        </p:nvCxnSpPr>
        <p:spPr>
          <a:xfrm>
            <a:off x="2597537" y="489962"/>
            <a:ext cx="2814956" cy="0"/>
          </a:xfrm>
          <a:prstGeom prst="straightConnector1">
            <a:avLst/>
          </a:prstGeom>
          <a:ln w="12700">
            <a:solidFill>
              <a:schemeClr val="tx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6CC6CA3-B8CF-40B9-AED2-2181CA90D294}"/>
              </a:ext>
            </a:extLst>
          </p:cNvPr>
          <p:cNvCxnSpPr>
            <a:cxnSpLocks/>
            <a:endCxn id="113" idx="0"/>
          </p:cNvCxnSpPr>
          <p:nvPr/>
        </p:nvCxnSpPr>
        <p:spPr>
          <a:xfrm>
            <a:off x="4284457" y="489584"/>
            <a:ext cx="0" cy="294920"/>
          </a:xfrm>
          <a:prstGeom prst="straightConnector1">
            <a:avLst/>
          </a:prstGeom>
          <a:ln w="12700">
            <a:solidFill>
              <a:schemeClr val="tx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ounded Rectangle 4">
            <a:extLst>
              <a:ext uri="{FF2B5EF4-FFF2-40B4-BE49-F238E27FC236}">
                <a16:creationId xmlns:a16="http://schemas.microsoft.com/office/drawing/2014/main" id="{95521D52-96A4-478E-8AC8-C3FB6CAC5DF8}"/>
              </a:ext>
            </a:extLst>
          </p:cNvPr>
          <p:cNvSpPr/>
          <p:nvPr/>
        </p:nvSpPr>
        <p:spPr>
          <a:xfrm>
            <a:off x="3966671" y="784504"/>
            <a:ext cx="635583" cy="31222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tanh</a:t>
            </a:r>
            <a:endParaRPr lang="en-GB" sz="1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B186BE70-85E8-4295-B068-ACA434C8E960}"/>
              </a:ext>
            </a:extLst>
          </p:cNvPr>
          <p:cNvSpPr/>
          <p:nvPr/>
        </p:nvSpPr>
        <p:spPr>
          <a:xfrm>
            <a:off x="4156986" y="1329452"/>
            <a:ext cx="254940" cy="254940"/>
          </a:xfrm>
          <a:prstGeom prst="ellipse">
            <a:avLst/>
          </a:prstGeom>
          <a:solidFill>
            <a:schemeClr val="accent1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×</a:t>
            </a:r>
            <a:endParaRPr lang="hu-HU" sz="1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CC8EE40-6781-4863-B204-6A338D46E714}"/>
              </a:ext>
            </a:extLst>
          </p:cNvPr>
          <p:cNvCxnSpPr>
            <a:cxnSpLocks/>
            <a:endCxn id="114" idx="0"/>
          </p:cNvCxnSpPr>
          <p:nvPr/>
        </p:nvCxnSpPr>
        <p:spPr>
          <a:xfrm>
            <a:off x="4284456" y="1100214"/>
            <a:ext cx="0" cy="229238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A40E5AA3-9FDE-42A1-84BF-D80940513768}"/>
              </a:ext>
            </a:extLst>
          </p:cNvPr>
          <p:cNvCxnSpPr>
            <a:cxnSpLocks/>
            <a:stCxn id="99" idx="3"/>
            <a:endCxn id="114" idx="2"/>
          </p:cNvCxnSpPr>
          <p:nvPr/>
        </p:nvCxnSpPr>
        <p:spPr>
          <a:xfrm flipV="1">
            <a:off x="3573458" y="1456923"/>
            <a:ext cx="583533" cy="1304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0DE7474-519D-4047-A211-D6341545F8D0}"/>
              </a:ext>
            </a:extLst>
          </p:cNvPr>
          <p:cNvCxnSpPr>
            <a:cxnSpLocks/>
          </p:cNvCxnSpPr>
          <p:nvPr/>
        </p:nvCxnSpPr>
        <p:spPr>
          <a:xfrm>
            <a:off x="4395248" y="1461422"/>
            <a:ext cx="351093" cy="0"/>
          </a:xfrm>
          <a:prstGeom prst="straightConnector1">
            <a:avLst/>
          </a:prstGeom>
          <a:ln w="1270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49F1F91-88A5-469D-81F0-3D8AD606D1CA}"/>
              </a:ext>
            </a:extLst>
          </p:cNvPr>
          <p:cNvCxnSpPr>
            <a:cxnSpLocks/>
          </p:cNvCxnSpPr>
          <p:nvPr/>
        </p:nvCxnSpPr>
        <p:spPr>
          <a:xfrm flipV="1">
            <a:off x="4746836" y="222936"/>
            <a:ext cx="0" cy="1223894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9E4DBD9-43FC-42DA-BCE8-C68902D14ADB}"/>
              </a:ext>
            </a:extLst>
          </p:cNvPr>
          <p:cNvCxnSpPr>
            <a:cxnSpLocks/>
          </p:cNvCxnSpPr>
          <p:nvPr/>
        </p:nvCxnSpPr>
        <p:spPr>
          <a:xfrm>
            <a:off x="4746340" y="1461172"/>
            <a:ext cx="611947" cy="0"/>
          </a:xfrm>
          <a:prstGeom prst="straightConnector1">
            <a:avLst/>
          </a:prstGeom>
          <a:ln w="12700">
            <a:solidFill>
              <a:schemeClr val="tx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AF512009-6DCC-447A-813C-44A6D197EC3A}"/>
              </a:ext>
            </a:extLst>
          </p:cNvPr>
          <p:cNvCxnSpPr>
            <a:cxnSpLocks/>
            <a:endCxn id="130" idx="4"/>
          </p:cNvCxnSpPr>
          <p:nvPr/>
        </p:nvCxnSpPr>
        <p:spPr>
          <a:xfrm flipV="1">
            <a:off x="1021801" y="2307965"/>
            <a:ext cx="0" cy="230309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3CAD49F3-637B-41B4-98C2-0519711B5E90}"/>
                  </a:ext>
                </a:extLst>
              </p:cNvPr>
              <p:cNvSpPr/>
              <p:nvPr/>
            </p:nvSpPr>
            <p:spPr>
              <a:xfrm>
                <a:off x="4990484" y="1170442"/>
                <a:ext cx="305699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hu-HU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hu-HU" sz="16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3CAD49F3-637B-41B4-98C2-0519711B5E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484" y="1170442"/>
                <a:ext cx="305699" cy="246221"/>
              </a:xfrm>
              <a:prstGeom prst="rect">
                <a:avLst/>
              </a:prstGeom>
              <a:blipFill>
                <a:blip r:embed="rId2"/>
                <a:stretch>
                  <a:fillRect l="-6000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7E2A9D86-5478-41EA-8486-826A2BA654E8}"/>
                  </a:ext>
                </a:extLst>
              </p:cNvPr>
              <p:cNvSpPr/>
              <p:nvPr/>
            </p:nvSpPr>
            <p:spPr>
              <a:xfrm>
                <a:off x="4441310" y="110801"/>
                <a:ext cx="305699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hu-HU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hu-HU" sz="16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7E2A9D86-5478-41EA-8486-826A2BA654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310" y="110801"/>
                <a:ext cx="305699" cy="246221"/>
              </a:xfrm>
              <a:prstGeom prst="rect">
                <a:avLst/>
              </a:prstGeom>
              <a:blipFill>
                <a:blip r:embed="rId3"/>
                <a:stretch>
                  <a:fillRect l="-6000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AA054959-22DA-48C8-AC72-87979AA1E0B3}"/>
                  </a:ext>
                </a:extLst>
              </p:cNvPr>
              <p:cNvSpPr/>
              <p:nvPr/>
            </p:nvSpPr>
            <p:spPr>
              <a:xfrm>
                <a:off x="5007409" y="208558"/>
                <a:ext cx="305699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hu-HU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hu-HU" sz="16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AA054959-22DA-48C8-AC72-87979AA1E0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409" y="208558"/>
                <a:ext cx="305699" cy="246221"/>
              </a:xfrm>
              <a:prstGeom prst="rect">
                <a:avLst/>
              </a:prstGeom>
              <a:blipFill>
                <a:blip r:embed="rId4"/>
                <a:stretch>
                  <a:fillRect l="-1961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2DF78495-8EB3-4AEB-9805-536630F586B2}"/>
                  </a:ext>
                </a:extLst>
              </p:cNvPr>
              <p:cNvSpPr/>
              <p:nvPr/>
            </p:nvSpPr>
            <p:spPr>
              <a:xfrm>
                <a:off x="92827" y="233864"/>
                <a:ext cx="406887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hu-HU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hu-HU" sz="16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2DF78495-8EB3-4AEB-9805-536630F58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27" y="233864"/>
                <a:ext cx="406887" cy="246221"/>
              </a:xfrm>
              <a:prstGeom prst="rect">
                <a:avLst/>
              </a:prstGeom>
              <a:blipFill>
                <a:blip r:embed="rId5"/>
                <a:stretch>
                  <a:fillRect l="-13433" r="-5970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51E3761E-A4EB-4763-9730-786C3F264E41}"/>
                  </a:ext>
                </a:extLst>
              </p:cNvPr>
              <p:cNvSpPr/>
              <p:nvPr/>
            </p:nvSpPr>
            <p:spPr>
              <a:xfrm>
                <a:off x="167640" y="1826147"/>
                <a:ext cx="492334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hu-HU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hu-HU" sz="16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51E3761E-A4EB-4763-9730-786C3F264E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" y="1826147"/>
                <a:ext cx="492334" cy="246221"/>
              </a:xfrm>
              <a:prstGeom prst="rect">
                <a:avLst/>
              </a:prstGeom>
              <a:blipFill>
                <a:blip r:embed="rId6"/>
                <a:stretch>
                  <a:fillRect l="-3750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A3D5E6AA-15CD-4749-A98A-71B57D593890}"/>
                  </a:ext>
                </a:extLst>
              </p:cNvPr>
              <p:cNvSpPr/>
              <p:nvPr/>
            </p:nvSpPr>
            <p:spPr>
              <a:xfrm>
                <a:off x="621353" y="810352"/>
                <a:ext cx="492334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hu-HU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hu-HU" sz="16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A3D5E6AA-15CD-4749-A98A-71B57D5938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53" y="810352"/>
                <a:ext cx="492334" cy="246221"/>
              </a:xfrm>
              <a:prstGeom prst="rect">
                <a:avLst/>
              </a:prstGeom>
              <a:blipFill>
                <a:blip r:embed="rId7"/>
                <a:stretch>
                  <a:fillRect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3F77A066-4574-4C64-9DF6-7CBFB1876C79}"/>
                  </a:ext>
                </a:extLst>
              </p:cNvPr>
              <p:cNvSpPr/>
              <p:nvPr/>
            </p:nvSpPr>
            <p:spPr>
              <a:xfrm>
                <a:off x="1491713" y="648686"/>
                <a:ext cx="492334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hu-HU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hu-HU" sz="16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3F77A066-4574-4C64-9DF6-7CBFB1876C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713" y="648686"/>
                <a:ext cx="492334" cy="246221"/>
              </a:xfrm>
              <a:prstGeom prst="rect">
                <a:avLst/>
              </a:prstGeom>
              <a:blipFill>
                <a:blip r:embed="rId8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9F22CA30-526B-4E78-97AA-6FF14432C937}"/>
                  </a:ext>
                </a:extLst>
              </p:cNvPr>
              <p:cNvSpPr/>
              <p:nvPr/>
            </p:nvSpPr>
            <p:spPr>
              <a:xfrm>
                <a:off x="2100367" y="975172"/>
                <a:ext cx="492334" cy="25128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hu-HU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hu-HU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hu-HU" sz="16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9F22CA30-526B-4E78-97AA-6FF14432C9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367" y="975172"/>
                <a:ext cx="492334" cy="251287"/>
              </a:xfrm>
              <a:prstGeom prst="rect">
                <a:avLst/>
              </a:prstGeom>
              <a:blipFill>
                <a:blip r:embed="rId9"/>
                <a:stretch>
                  <a:fillRect t="-24390" r="-10000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54F8C03F-BB70-434E-A6CC-3D1665490CF3}"/>
                  </a:ext>
                </a:extLst>
              </p:cNvPr>
              <p:cNvSpPr/>
              <p:nvPr/>
            </p:nvSpPr>
            <p:spPr>
              <a:xfrm>
                <a:off x="3614961" y="1169741"/>
                <a:ext cx="305699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hu-HU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hu-HU" sz="16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54F8C03F-BB70-434E-A6CC-3D1665490C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961" y="1169741"/>
                <a:ext cx="305699" cy="246221"/>
              </a:xfrm>
              <a:prstGeom prst="rect">
                <a:avLst/>
              </a:prstGeom>
              <a:blipFill>
                <a:blip r:embed="rId10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Oval 129">
            <a:extLst>
              <a:ext uri="{FF2B5EF4-FFF2-40B4-BE49-F238E27FC236}">
                <a16:creationId xmlns:a16="http://schemas.microsoft.com/office/drawing/2014/main" id="{4A3E6B5A-EBD7-4A2B-B9F5-3F698C86E8E1}"/>
              </a:ext>
            </a:extLst>
          </p:cNvPr>
          <p:cNvSpPr/>
          <p:nvPr/>
        </p:nvSpPr>
        <p:spPr>
          <a:xfrm>
            <a:off x="894331" y="2053020"/>
            <a:ext cx="254940" cy="254940"/>
          </a:xfrm>
          <a:prstGeom prst="ellipse">
            <a:avLst/>
          </a:prstGeom>
          <a:solidFill>
            <a:schemeClr val="accent1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endParaRPr lang="hu-HU" sz="1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F63E5BB9-5344-4B73-8D0B-4BCF7B010C98}"/>
              </a:ext>
            </a:extLst>
          </p:cNvPr>
          <p:cNvCxnSpPr>
            <a:cxnSpLocks/>
            <a:stCxn id="130" idx="0"/>
            <a:endCxn id="96" idx="2"/>
          </p:cNvCxnSpPr>
          <p:nvPr/>
        </p:nvCxnSpPr>
        <p:spPr>
          <a:xfrm flipV="1">
            <a:off x="1021803" y="1390917"/>
            <a:ext cx="5" cy="662105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42E151C3-739A-4FD2-9274-83FA19F3EF84}"/>
                  </a:ext>
                </a:extLst>
              </p:cNvPr>
              <p:cNvSpPr/>
              <p:nvPr/>
            </p:nvSpPr>
            <p:spPr>
              <a:xfrm>
                <a:off x="1094979" y="2320268"/>
                <a:ext cx="272268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hu-HU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hu-HU" sz="16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42E151C3-739A-4FD2-9274-83FA19F3EF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979" y="2320268"/>
                <a:ext cx="272268" cy="246221"/>
              </a:xfrm>
              <a:prstGeom prst="rect">
                <a:avLst/>
              </a:prstGeom>
              <a:blipFill>
                <a:blip r:embed="rId11"/>
                <a:stretch>
                  <a:fillRect l="-4545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Rounded Rectangle 4">
            <a:extLst>
              <a:ext uri="{FF2B5EF4-FFF2-40B4-BE49-F238E27FC236}">
                <a16:creationId xmlns:a16="http://schemas.microsoft.com/office/drawing/2014/main" id="{4442998D-43C3-4076-B29A-73341BF7397B}"/>
              </a:ext>
            </a:extLst>
          </p:cNvPr>
          <p:cNvSpPr/>
          <p:nvPr/>
        </p:nvSpPr>
        <p:spPr>
          <a:xfrm>
            <a:off x="2152281" y="1302113"/>
            <a:ext cx="635583" cy="31222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tanh</a:t>
            </a:r>
            <a:endParaRPr lang="en-GB" sz="1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232C5918-6C1B-41AF-B3CD-D540A2989938}"/>
              </a:ext>
            </a:extLst>
          </p:cNvPr>
          <p:cNvSpPr txBox="1"/>
          <p:nvPr/>
        </p:nvSpPr>
        <p:spPr>
          <a:xfrm>
            <a:off x="602874" y="66262"/>
            <a:ext cx="1142654" cy="2610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Forget gate</a:t>
            </a:r>
            <a:endParaRPr lang="en-U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20E91AD0-B42B-4812-93F4-6B21FAD43587}"/>
              </a:ext>
            </a:extLst>
          </p:cNvPr>
          <p:cNvSpPr txBox="1"/>
          <p:nvPr/>
        </p:nvSpPr>
        <p:spPr>
          <a:xfrm>
            <a:off x="2696069" y="648680"/>
            <a:ext cx="529530" cy="49243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spcAft>
                <a:spcPts val="300"/>
              </a:spcAft>
              <a:buSzPct val="100000"/>
            </a:pPr>
            <a:r>
              <a:rPr lang="en-US" sz="1600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Input</a:t>
            </a:r>
            <a:br>
              <a:rPr lang="en-US" sz="1600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</a:br>
            <a:r>
              <a:rPr lang="en-US" sz="1600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gate</a:t>
            </a:r>
            <a:endParaRPr lang="en-U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1811B5D-AA76-4BFC-A54D-249FD31540F6}"/>
              </a:ext>
            </a:extLst>
          </p:cNvPr>
          <p:cNvSpPr txBox="1"/>
          <p:nvPr/>
        </p:nvSpPr>
        <p:spPr>
          <a:xfrm>
            <a:off x="3927845" y="1634243"/>
            <a:ext cx="708416" cy="49243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Output</a:t>
            </a:r>
            <a:br>
              <a:rPr lang="en-US" sz="1600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</a:br>
            <a:r>
              <a:rPr lang="en-US" sz="1600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gate</a:t>
            </a:r>
            <a:endParaRPr lang="en-U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6732D07-EBBF-4F59-A8C3-74E956F79588}"/>
                  </a:ext>
                </a:extLst>
              </p:cNvPr>
              <p:cNvSpPr/>
              <p:nvPr/>
            </p:nvSpPr>
            <p:spPr>
              <a:xfrm>
                <a:off x="698004" y="1578109"/>
                <a:ext cx="661840" cy="265970"/>
              </a:xfrm>
              <a:prstGeom prst="rect">
                <a:avLst/>
              </a:prstGeom>
              <a:solidFill>
                <a:srgbClr val="02C8FF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6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hu-HU" sz="16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6732D07-EBBF-4F59-A8C3-74E956F79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04" y="1578109"/>
                <a:ext cx="661840" cy="265970"/>
              </a:xfrm>
              <a:prstGeom prst="rect">
                <a:avLst/>
              </a:prstGeom>
              <a:blipFill>
                <a:blip r:embed="rId12"/>
                <a:stretch>
                  <a:fillRect l="-277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6EF8A13-0A34-4846-A03A-9E5CBF68E60A}"/>
                  </a:ext>
                </a:extLst>
              </p:cNvPr>
              <p:cNvSpPr/>
              <p:nvPr/>
            </p:nvSpPr>
            <p:spPr>
              <a:xfrm>
                <a:off x="1415918" y="1802488"/>
                <a:ext cx="525776" cy="246221"/>
              </a:xfrm>
              <a:prstGeom prst="rect">
                <a:avLst/>
              </a:prstGeom>
              <a:solidFill>
                <a:srgbClr val="02C8FF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hu-HU" sz="16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6EF8A13-0A34-4846-A03A-9E5CBF68E6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918" y="1802488"/>
                <a:ext cx="525776" cy="246221"/>
              </a:xfrm>
              <a:prstGeom prst="rect">
                <a:avLst/>
              </a:prstGeom>
              <a:blipFill>
                <a:blip r:embed="rId13"/>
                <a:stretch>
                  <a:fillRect l="-10345" r="-3448"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8D842FB-CF1F-4DFC-AD59-E0772D33C152}"/>
                  </a:ext>
                </a:extLst>
              </p:cNvPr>
              <p:cNvSpPr/>
              <p:nvPr/>
            </p:nvSpPr>
            <p:spPr>
              <a:xfrm>
                <a:off x="2154055" y="1782482"/>
                <a:ext cx="633800" cy="266227"/>
              </a:xfrm>
              <a:prstGeom prst="rect">
                <a:avLst/>
              </a:prstGeom>
              <a:solidFill>
                <a:srgbClr val="02C8FF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16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hu-HU" sz="16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8D842FB-CF1F-4DFC-AD59-E0772D33C1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055" y="1782482"/>
                <a:ext cx="633800" cy="266227"/>
              </a:xfrm>
              <a:prstGeom prst="rect">
                <a:avLst/>
              </a:prstGeom>
              <a:blipFill>
                <a:blip r:embed="rId14"/>
                <a:stretch>
                  <a:fillRect l="-3846" b="-20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DF5F893-CF4E-486A-94E0-A808745697B6}"/>
                  </a:ext>
                </a:extLst>
              </p:cNvPr>
              <p:cNvSpPr/>
              <p:nvPr/>
            </p:nvSpPr>
            <p:spPr>
              <a:xfrm>
                <a:off x="3123977" y="1802488"/>
                <a:ext cx="550750" cy="246221"/>
              </a:xfrm>
              <a:prstGeom prst="rect">
                <a:avLst/>
              </a:prstGeom>
              <a:solidFill>
                <a:srgbClr val="02C8FF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16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hu-HU" sz="16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DF5F893-CF4E-486A-94E0-A808745697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977" y="1802488"/>
                <a:ext cx="550750" cy="246221"/>
              </a:xfrm>
              <a:prstGeom prst="rect">
                <a:avLst/>
              </a:prstGeom>
              <a:blipFill>
                <a:blip r:embed="rId15"/>
                <a:stretch>
                  <a:fillRect l="-12088" r="-329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0402500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ial PowerPoint" id="{939B24C9-4BD0-480F-9E18-6ACD150E5DF9}" vid="{B21F5B1E-839D-4426-B039-339BA03E5371}"/>
    </a:ext>
  </a:extLst>
</a:theme>
</file>

<file path=ppt/theme/theme2.xml><?xml version="1.0" encoding="utf-8"?>
<a:theme xmlns:a="http://schemas.openxmlformats.org/drawingml/2006/main" name="2_Whit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698E7050-917A-4410-AD65-321ADD4443D8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391DAB73-0D4D-463D-9FB2-77ED06CABB1A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17667942-424D-49F2-A019-AA32B627B3ED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F591DF1E-79D7-4228-A65F-EFECC0B52914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C 2018 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9FC961DA-514C-495E-8462-8F3132FB4834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SharedContentType xmlns="Microsoft.SharePoint.Taxonomy.ContentTypeSync" SourceId="34c87397-5fc1-491e-85e7-d6110dbe9cbd" ContentTypeId="0x010100CE50E52E7543470BBDD3827FE50C59CB" PreviousValue="false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71c5aaf6-e6ce-465b-b873-5148d2a4c105">Spen Spencer</Owner>
    <DocumentType xmlns="71c5aaf6-e6ce-465b-b873-5148d2a4c105">Description</DocumentType>
    <NokiaConfidentiality xmlns="71c5aaf6-e6ce-465b-b873-5148d2a4c105">Nokia Internal Use</NokiaConfidentiality>
    <HideFromDelve xmlns="71c5aaf6-e6ce-465b-b873-5148d2a4c105">false</HideFromDelve>
    <_dlc_DocId xmlns="71c5aaf6-e6ce-465b-b873-5148d2a4c105">QBI5PMBIL2NS-1242730160-2506</_dlc_DocId>
    <_dlc_DocIdUrl xmlns="71c5aaf6-e6ce-465b-b873-5148d2a4c105">
      <Url>https://nokia.sharepoint.com/sites/brandstore/_layouts/15/DocIdRedir.aspx?ID=QBI5PMBIL2NS-1242730160-2506</Url>
      <Description>QBI5PMBIL2NS-1242730160-2506</Description>
    </_dlc_DocIdUrl>
  </documentManagement>
</p:properties>
</file>

<file path=customXml/item4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6.xml><?xml version="1.0" encoding="utf-8"?>
<ct:contentTypeSchema xmlns:ct="http://schemas.microsoft.com/office/2006/metadata/contentType" xmlns:ma="http://schemas.microsoft.com/office/2006/metadata/properties/metaAttributes" ct:_="" ma:_="" ma:contentTypeName="Nokia Document" ma:contentTypeID="0x010100CE50E52E7543470BBDD3827FE50C59CB00F28B616FD8C77D40956A924538277F24" ma:contentTypeVersion="26" ma:contentTypeDescription="Create Nokia Word Document" ma:contentTypeScope="" ma:versionID="e748e768b5f12442eb78c8be45fb97e9">
  <xsd:schema xmlns:xsd="http://www.w3.org/2001/XMLSchema" xmlns:xs="http://www.w3.org/2001/XMLSchema" xmlns:p="http://schemas.microsoft.com/office/2006/metadata/properties" xmlns:ns2="71c5aaf6-e6ce-465b-b873-5148d2a4c105" targetNamespace="http://schemas.microsoft.com/office/2006/metadata/properties" ma:root="true" ma:fieldsID="d227a082cf3b963ed6b37ce080f4d67b" ns2:_="">
    <xsd:import namespace="71c5aaf6-e6ce-465b-b873-5148d2a4c105"/>
    <xsd:element name="properties">
      <xsd:complexType>
        <xsd:sequence>
          <xsd:element name="documentManagement">
            <xsd:complexType>
              <xsd:all>
                <xsd:element ref="ns2:DocumentType" minOccurs="0"/>
                <xsd:element ref="ns2:NokiaConfidentiality" minOccurs="0"/>
                <xsd:element ref="ns2:Owner" minOccurs="0"/>
                <xsd:element ref="ns2:_dlc_DocId" minOccurs="0"/>
                <xsd:element ref="ns2:_dlc_DocIdUrl" minOccurs="0"/>
                <xsd:element ref="ns2:_dlc_DocIdPersistId" minOccurs="0"/>
                <xsd:element ref="ns2:HideFromDelv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DocumentType" ma:index="8" nillable="true" ma:displayName="Document Type" ma:default="Description" ma:description="Document type specifies the content of the document" ma:format="Dropdown" ma:internalName="DocumentType" ma:readOnly="false">
      <xsd:simpleType>
        <xsd:restriction base="dms:Choice">
          <xsd:enumeration value="Policy"/>
          <xsd:enumeration value="Strategy"/>
          <xsd:enumeration value="Objectives / Targets"/>
          <xsd:enumeration value="Plan / Schedule"/>
          <xsd:enumeration value="Governance"/>
          <xsd:enumeration value="Organization"/>
          <xsd:enumeration value="Review Material"/>
          <xsd:enumeration value="Communication"/>
          <xsd:enumeration value="Minutes"/>
          <xsd:enumeration value="Training"/>
          <xsd:enumeration value="Standard Operating Procedure"/>
          <xsd:enumeration value="Process / Procedure / Standard"/>
          <xsd:enumeration value="Guideline / Manual / Instruction"/>
          <xsd:enumeration value="Description"/>
          <xsd:enumeration value="Form / Template"/>
          <xsd:enumeration value="Checklist"/>
          <xsd:enumeration value="Bid / Offer"/>
          <xsd:enumeration value="Contract / Order"/>
          <xsd:enumeration value="List"/>
          <xsd:enumeration value="Roadmap"/>
          <xsd:enumeration value="Requirement / Specification"/>
          <xsd:enumeration value="Design"/>
          <xsd:enumeration value="Concept / Proposal"/>
          <xsd:enumeration value="Measurement / KPI"/>
          <xsd:enumeration value="Report"/>
          <xsd:enumeration value="Best Practice / Lessons Learnt"/>
          <xsd:enumeration value="Analysis / Assessment"/>
          <xsd:enumeration value="Survey"/>
        </xsd:restriction>
      </xsd:simpleType>
    </xsd:element>
    <xsd:element name="NokiaConfidentiality" ma:index="9" nillable="true" ma:displayName="Nokia Confidentiality" ma:default="Nokia Internal Use" ma:format="Dropdown" ma:internalName="NokiaConfidentiality" ma:readOnly="false">
      <xsd:simpleType>
        <xsd:restriction base="dms:Choice">
          <xsd:enumeration value="Nokia Internal Use"/>
          <xsd:enumeration value="Confidential"/>
          <xsd:enumeration value="Secret"/>
          <xsd:enumeration value="Public"/>
        </xsd:restriction>
      </xsd:simpleType>
    </xsd:element>
    <xsd:element name="Owner" ma:index="10" nillable="true" ma:displayName="Owner" ma:description="Owner identifies the person or group who owns the document (default value is the same as the Creator of the document)" ma:internalName="Owner">
      <xsd:simpleType>
        <xsd:restriction base="dms:Text"/>
      </xsd:simpleType>
    </xsd:element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4" nillable="true" ma:displayName="HideFromDelve" ma:default="0" ma:internalName="HideFromDelv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D3CC528-8A83-417D-8E48-262EADC89A31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3136FEAD-34D8-42DC-9C7F-9C06F25555CB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20D4A66B-DEAE-463E-8C8B-FF06495953F4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1c5aaf6-e6ce-465b-b873-5148d2a4c105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B06B585C-9154-4F1B-AF9E-1B4DA51510B0}">
  <ds:schemaRefs>
    <ds:schemaRef ds:uri="http://schemas.microsoft.com/office/2006/metadata/customXsn"/>
  </ds:schemaRefs>
</ds:datastoreItem>
</file>

<file path=customXml/itemProps5.xml><?xml version="1.0" encoding="utf-8"?>
<ds:datastoreItem xmlns:ds="http://schemas.openxmlformats.org/officeDocument/2006/customXml" ds:itemID="{05EE7FE0-8D3B-406F-A079-721BE1FE8AD0}">
  <ds:schemaRefs>
    <ds:schemaRef ds:uri="http://schemas.microsoft.com/sharepoint/v3/contenttype/forms"/>
  </ds:schemaRefs>
</ds:datastoreItem>
</file>

<file path=customXml/itemProps6.xml><?xml version="1.0" encoding="utf-8"?>
<ds:datastoreItem xmlns:ds="http://schemas.openxmlformats.org/officeDocument/2006/customXml" ds:itemID="{A0D050D2-7392-48AE-A1B1-6D5F06E8AE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RS21014_Arial PowerPoint</Template>
  <TotalTime>0</TotalTime>
  <Words>40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Cambria Math</vt:lpstr>
      <vt:lpstr>Nokia Pure Text</vt:lpstr>
      <vt:lpstr>Nokia Pure Text Light</vt:lpstr>
      <vt:lpstr>1 White Master</vt:lpstr>
      <vt:lpstr>2_White</vt:lpstr>
      <vt:lpstr>3_Blue</vt:lpstr>
      <vt:lpstr>4_Blue End Slide</vt:lpstr>
      <vt:lpstr>5_White End Slide</vt:lpstr>
      <vt:lpstr>6_Gray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Kajo, Marton (EXT - DE/Munich)</dc:creator>
  <cp:lastModifiedBy>Kajo, Marton (EXT - DE/Munich)</cp:lastModifiedBy>
  <cp:revision>174</cp:revision>
  <dcterms:created xsi:type="dcterms:W3CDTF">2019-06-25T08:22:25Z</dcterms:created>
  <dcterms:modified xsi:type="dcterms:W3CDTF">2021-03-13T12:24:46Z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0x010100CE50E52E7543470BBDD3827FE50C59CB00F28B616FD8C77D40956A924538277F24</vt:lpwstr>
  </property>
  <property fmtid="{D5CDD505-2E9C-101B-9397-08002B2CF9AE}" pid="3" name="_dlc_DocIdItemGuid">
    <vt:lpwstr>76d6d332-1a86-48b6-a897-41698f14002a</vt:lpwstr>
  </property>
  <property fmtid="{D5CDD505-2E9C-101B-9397-08002B2CF9AE}" pid="4" name="SharedWithUsers">
    <vt:lpwstr>31786;#Esirgen, Tuba (Nokia - TR/Ankara);#35101;#Jaeger, Daniel (Nokia - ZA/Centurion);#17827;#Marischi, Gustavo (Nokia - AR/Buenos Aires);#23594;#Moreno Santos, Juan (Nokia - ES/Madrid)</vt:lpwstr>
  </property>
</Properties>
</file>