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25606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8FF"/>
    <a:srgbClr val="3BD022"/>
    <a:srgbClr val="0E98D7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200" d="100"/>
          <a:sy n="200" d="100"/>
        </p:scale>
        <p:origin x="259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6413" y="1143000"/>
            <a:ext cx="330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537673"/>
            <a:ext cx="5680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537673"/>
            <a:ext cx="5680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537673"/>
            <a:ext cx="5680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537673"/>
            <a:ext cx="5680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48068"/>
            <a:ext cx="2507760" cy="985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523403"/>
            <a:ext cx="249264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9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3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1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6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" y="17931"/>
            <a:ext cx="479775" cy="3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48068"/>
            <a:ext cx="2507760" cy="985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523403"/>
            <a:ext cx="249264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9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3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1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6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" y="16960"/>
            <a:ext cx="47698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537673"/>
            <a:ext cx="24926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8" y="2314431"/>
            <a:ext cx="302746" cy="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537673"/>
            <a:ext cx="24926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9"/>
            <a:ext cx="249264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537673"/>
            <a:ext cx="24926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535875"/>
            <a:ext cx="249264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535875"/>
            <a:ext cx="249264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537673"/>
            <a:ext cx="120312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537673"/>
            <a:ext cx="120312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537673"/>
            <a:ext cx="120312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537673"/>
            <a:ext cx="120312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537673"/>
            <a:ext cx="7776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537673"/>
            <a:ext cx="7776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537673"/>
            <a:ext cx="7776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93931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39797"/>
            <a:ext cx="249264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537673"/>
            <a:ext cx="7776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7" y="537673"/>
            <a:ext cx="7776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537673"/>
            <a:ext cx="7776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27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6" indent="-171456" algn="l" defTabSz="68582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370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2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2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3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7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8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2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4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7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0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02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212394"/>
            <a:ext cx="540000" cy="24647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1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2089235"/>
            <a:ext cx="75600" cy="36971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1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212394"/>
            <a:ext cx="540000" cy="24647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1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2089235"/>
            <a:ext cx="75600" cy="36971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1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1" y="1011491"/>
            <a:ext cx="769693" cy="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1" y="1011491"/>
            <a:ext cx="769693" cy="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212394"/>
            <a:ext cx="540000" cy="24647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1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2089235"/>
            <a:ext cx="75600" cy="36971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1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398006"/>
            <a:ext cx="13608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8" y="2314431"/>
            <a:ext cx="302746" cy="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2676D-44B9-40FA-8826-9C410576F1FE}"/>
              </a:ext>
            </a:extLst>
          </p:cNvPr>
          <p:cNvSpPr/>
          <p:nvPr/>
        </p:nvSpPr>
        <p:spPr>
          <a:xfrm>
            <a:off x="990699" y="361950"/>
            <a:ext cx="345425" cy="19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4361E2-BE8F-4BAF-97AD-DE24D95A2A34}"/>
              </a:ext>
            </a:extLst>
          </p:cNvPr>
          <p:cNvSpPr/>
          <p:nvPr/>
        </p:nvSpPr>
        <p:spPr>
          <a:xfrm>
            <a:off x="2176562" y="2028770"/>
            <a:ext cx="345425" cy="19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6" name="Rounded Rectangle 4">
            <a:extLst>
              <a:ext uri="{FF2B5EF4-FFF2-40B4-BE49-F238E27FC236}">
                <a16:creationId xmlns:a16="http://schemas.microsoft.com/office/drawing/2014/main" id="{406A3782-FA26-4F53-8F5E-0DB7C8869624}"/>
              </a:ext>
            </a:extLst>
          </p:cNvPr>
          <p:cNvSpPr/>
          <p:nvPr/>
        </p:nvSpPr>
        <p:spPr>
          <a:xfrm>
            <a:off x="990699" y="686859"/>
            <a:ext cx="690868" cy="5363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Tanh </a:t>
            </a:r>
            <a:br>
              <a:rPr lang="en-US" sz="16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 σ</a:t>
            </a:r>
            <a:endParaRPr lang="en-GB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6D068F-1BAF-4712-B8E5-C626EB611B09}"/>
              </a:ext>
            </a:extLst>
          </p:cNvPr>
          <p:cNvCxnSpPr>
            <a:cxnSpLocks/>
            <a:endCxn id="130" idx="2"/>
          </p:cNvCxnSpPr>
          <p:nvPr/>
        </p:nvCxnSpPr>
        <p:spPr>
          <a:xfrm>
            <a:off x="816827" y="2123340"/>
            <a:ext cx="39183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AE212F-45BA-447C-8D03-3FBD0BEFE781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336133" y="165787"/>
            <a:ext cx="0" cy="52107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512009-6DCC-447A-813C-44A6D197EC3A}"/>
              </a:ext>
            </a:extLst>
          </p:cNvPr>
          <p:cNvCxnSpPr>
            <a:cxnSpLocks/>
            <a:endCxn id="130" idx="4"/>
          </p:cNvCxnSpPr>
          <p:nvPr/>
        </p:nvCxnSpPr>
        <p:spPr>
          <a:xfrm flipV="1">
            <a:off x="1336126" y="2250816"/>
            <a:ext cx="0" cy="23030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E2A9D86-5478-41EA-8486-826A2BA654E8}"/>
                  </a:ext>
                </a:extLst>
              </p:cNvPr>
              <p:cNvSpPr/>
              <p:nvPr/>
            </p:nvSpPr>
            <p:spPr>
              <a:xfrm>
                <a:off x="1375873" y="27396"/>
                <a:ext cx="30569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E2A9D86-5478-41EA-8486-826A2BA65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73" y="27396"/>
                <a:ext cx="305699" cy="246221"/>
              </a:xfrm>
              <a:prstGeom prst="rect">
                <a:avLst/>
              </a:prstGeom>
              <a:blipFill>
                <a:blip r:embed="rId2"/>
                <a:stretch>
                  <a:fillRect l="-6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E3761E-A4EB-4763-9730-786C3F264E41}"/>
                  </a:ext>
                </a:extLst>
              </p:cNvPr>
              <p:cNvSpPr/>
              <p:nvPr/>
            </p:nvSpPr>
            <p:spPr>
              <a:xfrm>
                <a:off x="481965" y="1768998"/>
                <a:ext cx="49233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E3761E-A4EB-4763-9730-786C3F264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" y="1768998"/>
                <a:ext cx="492334" cy="246221"/>
              </a:xfrm>
              <a:prstGeom prst="rect">
                <a:avLst/>
              </a:prstGeom>
              <a:blipFill>
                <a:blip r:embed="rId3"/>
                <a:stretch>
                  <a:fillRect l="-37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4A3E6B5A-EBD7-4A2B-B9F5-3F698C86E8E1}"/>
              </a:ext>
            </a:extLst>
          </p:cNvPr>
          <p:cNvSpPr/>
          <p:nvPr/>
        </p:nvSpPr>
        <p:spPr>
          <a:xfrm>
            <a:off x="1208656" y="1995870"/>
            <a:ext cx="254940" cy="254940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hu-HU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63E5BB9-5344-4B73-8D0B-4BCF7B010C98}"/>
              </a:ext>
            </a:extLst>
          </p:cNvPr>
          <p:cNvCxnSpPr>
            <a:cxnSpLocks/>
            <a:stCxn id="130" idx="0"/>
            <a:endCxn id="96" idx="2"/>
          </p:cNvCxnSpPr>
          <p:nvPr/>
        </p:nvCxnSpPr>
        <p:spPr>
          <a:xfrm flipV="1">
            <a:off x="1336126" y="1223170"/>
            <a:ext cx="7" cy="77270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E151C3-739A-4FD2-9274-83FA19F3EF84}"/>
                  </a:ext>
                </a:extLst>
              </p:cNvPr>
              <p:cNvSpPr/>
              <p:nvPr/>
            </p:nvSpPr>
            <p:spPr>
              <a:xfrm>
                <a:off x="1409304" y="2263119"/>
                <a:ext cx="272268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E151C3-739A-4FD2-9274-83FA19F3E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04" y="2263119"/>
                <a:ext cx="272268" cy="246221"/>
              </a:xfrm>
              <a:prstGeom prst="rect">
                <a:avLst/>
              </a:prstGeom>
              <a:blipFill>
                <a:blip r:embed="rId4"/>
                <a:stretch>
                  <a:fillRect l="-222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732D07-EBBF-4F59-A8C3-74E956F79588}"/>
                  </a:ext>
                </a:extLst>
              </p:cNvPr>
              <p:cNvSpPr/>
              <p:nvPr/>
            </p:nvSpPr>
            <p:spPr>
              <a:xfrm>
                <a:off x="1086308" y="1520960"/>
                <a:ext cx="513882" cy="246221"/>
              </a:xfrm>
              <a:prstGeom prst="rect">
                <a:avLst/>
              </a:prstGeom>
              <a:solidFill>
                <a:srgbClr val="02C8FF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732D07-EBBF-4F59-A8C3-74E956F79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08" y="1520960"/>
                <a:ext cx="513882" cy="246221"/>
              </a:xfrm>
              <a:prstGeom prst="rect">
                <a:avLst/>
              </a:prstGeom>
              <a:blipFill>
                <a:blip r:embed="rId5"/>
                <a:stretch>
                  <a:fillRect l="-3571" r="-23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AFE1085-2E5E-4DA8-9F1F-604F3717494B}"/>
              </a:ext>
            </a:extLst>
          </p:cNvPr>
          <p:cNvCxnSpPr>
            <a:stCxn id="11" idx="3"/>
            <a:endCxn id="61" idx="1"/>
          </p:cNvCxnSpPr>
          <p:nvPr/>
        </p:nvCxnSpPr>
        <p:spPr>
          <a:xfrm>
            <a:off x="1336124" y="460670"/>
            <a:ext cx="840437" cy="1666820"/>
          </a:xfrm>
          <a:prstGeom prst="bentConnector3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4AA62D0-E264-44D4-AC06-6296405050FD}"/>
                  </a:ext>
                </a:extLst>
              </p:cNvPr>
              <p:cNvSpPr/>
              <p:nvPr/>
            </p:nvSpPr>
            <p:spPr>
              <a:xfrm>
                <a:off x="1934594" y="1820775"/>
                <a:ext cx="30569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4AA62D0-E264-44D4-AC06-629640505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94" y="1820775"/>
                <a:ext cx="305699" cy="246221"/>
              </a:xfrm>
              <a:prstGeom prst="rect">
                <a:avLst/>
              </a:prstGeom>
              <a:blipFill>
                <a:blip r:embed="rId6"/>
                <a:stretch>
                  <a:fillRect l="-588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175</cp:revision>
  <dcterms:created xsi:type="dcterms:W3CDTF">2019-06-25T08:22:25Z</dcterms:created>
  <dcterms:modified xsi:type="dcterms:W3CDTF">2021-03-13T12:17:40Z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