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27432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0E98D7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25" d="100"/>
          <a:sy n="125" d="100"/>
        </p:scale>
        <p:origin x="21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3"/>
            <a:ext cx="113616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576003"/>
            <a:ext cx="113616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576003"/>
            <a:ext cx="113616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576003"/>
            <a:ext cx="113616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1"/>
            <a:ext cx="501552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1"/>
            <a:ext cx="4985280" cy="840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" y="19207"/>
            <a:ext cx="959550" cy="3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1"/>
            <a:ext cx="501552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1"/>
            <a:ext cx="4985280" cy="840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" y="18167"/>
            <a:ext cx="953974" cy="3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3"/>
            <a:ext cx="49852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479437"/>
            <a:ext cx="605492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3"/>
            <a:ext cx="49852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576003"/>
            <a:ext cx="49852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3"/>
            <a:ext cx="24062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3"/>
            <a:ext cx="24062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3"/>
            <a:ext cx="24062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576003"/>
            <a:ext cx="240624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3"/>
            <a:ext cx="15552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576003"/>
            <a:ext cx="15552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576003"/>
            <a:ext cx="15552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4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2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576003"/>
            <a:ext cx="15552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576003"/>
            <a:ext cx="15552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6" y="576003"/>
            <a:ext cx="15552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4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4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83604"/>
            <a:ext cx="1539386" cy="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83604"/>
            <a:ext cx="1539386" cy="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4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70"/>
            <a:ext cx="27216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479437"/>
            <a:ext cx="605492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5275A3-49A0-49D9-BA5F-14575AFC2742}"/>
              </a:ext>
            </a:extLst>
          </p:cNvPr>
          <p:cNvGrpSpPr/>
          <p:nvPr/>
        </p:nvGrpSpPr>
        <p:grpSpPr>
          <a:xfrm>
            <a:off x="-33055" y="46375"/>
            <a:ext cx="5519455" cy="2650450"/>
            <a:chOff x="-61630" y="-22522"/>
            <a:chExt cx="7376831" cy="35423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CC3696-5CCB-4A64-90E1-F95C20259C75}"/>
                </a:ext>
              </a:extLst>
            </p:cNvPr>
            <p:cNvSpPr/>
            <p:nvPr/>
          </p:nvSpPr>
          <p:spPr>
            <a:xfrm>
              <a:off x="2508430" y="90538"/>
              <a:ext cx="2236692" cy="2992284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05330D-09AC-4B8A-B04A-B65E23208DFE}"/>
                </a:ext>
              </a:extLst>
            </p:cNvPr>
            <p:cNvSpPr/>
            <p:nvPr/>
          </p:nvSpPr>
          <p:spPr>
            <a:xfrm>
              <a:off x="271749" y="90539"/>
              <a:ext cx="6710068" cy="3002553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208D54-9EF3-4976-AD17-A7BA5136AD7F}"/>
                </a:ext>
              </a:extLst>
            </p:cNvPr>
            <p:cNvCxnSpPr/>
            <p:nvPr/>
          </p:nvCxnSpPr>
          <p:spPr>
            <a:xfrm>
              <a:off x="1390087" y="90539"/>
              <a:ext cx="0" cy="30025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4FD7-0DD9-4B47-938D-D30C304EBEF1}"/>
                </a:ext>
              </a:extLst>
            </p:cNvPr>
            <p:cNvCxnSpPr/>
            <p:nvPr/>
          </p:nvCxnSpPr>
          <p:spPr>
            <a:xfrm>
              <a:off x="2508430" y="90539"/>
              <a:ext cx="0" cy="30025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8B5554-4A61-4997-9A2E-F36317A0E9B7}"/>
                </a:ext>
              </a:extLst>
            </p:cNvPr>
            <p:cNvCxnSpPr/>
            <p:nvPr/>
          </p:nvCxnSpPr>
          <p:spPr>
            <a:xfrm>
              <a:off x="4745123" y="90539"/>
              <a:ext cx="0" cy="30025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451EBB-F28D-41CA-AAB7-753E3B80035E}"/>
                </a:ext>
              </a:extLst>
            </p:cNvPr>
            <p:cNvCxnSpPr/>
            <p:nvPr/>
          </p:nvCxnSpPr>
          <p:spPr>
            <a:xfrm>
              <a:off x="5863469" y="90539"/>
              <a:ext cx="0" cy="30025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722B8D-D34E-49EE-A79D-8505B5C49E22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3626779" y="90539"/>
              <a:ext cx="0" cy="3002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3BCA7C-CEFC-405C-98AD-F71399B60DAA}"/>
                </a:ext>
              </a:extLst>
            </p:cNvPr>
            <p:cNvCxnSpPr>
              <a:cxnSpLocks/>
              <a:stCxn id="5" idx="3"/>
              <a:endCxn id="5" idx="1"/>
            </p:cNvCxnSpPr>
            <p:nvPr/>
          </p:nvCxnSpPr>
          <p:spPr>
            <a:xfrm flipH="1">
              <a:off x="271749" y="1591812"/>
              <a:ext cx="6710068" cy="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436206-269E-4470-91D3-C4549BA707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742" y="3093088"/>
              <a:ext cx="6710071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4D47B8-FBB7-451C-841B-8106E61A5A63}"/>
                </a:ext>
              </a:extLst>
            </p:cNvPr>
            <p:cNvSpPr txBox="1"/>
            <p:nvPr/>
          </p:nvSpPr>
          <p:spPr>
            <a:xfrm>
              <a:off x="-61630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-6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EFAF30-7A32-4A4D-8DE0-457A86F9C27E}"/>
                </a:ext>
              </a:extLst>
            </p:cNvPr>
            <p:cNvSpPr txBox="1"/>
            <p:nvPr/>
          </p:nvSpPr>
          <p:spPr>
            <a:xfrm>
              <a:off x="6648450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FF9D71-758C-40C6-916A-B2C40098825F}"/>
                </a:ext>
              </a:extLst>
            </p:cNvPr>
            <p:cNvSpPr txBox="1"/>
            <p:nvPr/>
          </p:nvSpPr>
          <p:spPr>
            <a:xfrm>
              <a:off x="1056717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-4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FB7D66-F579-4864-80CF-68E694E4AEAA}"/>
                </a:ext>
              </a:extLst>
            </p:cNvPr>
            <p:cNvSpPr txBox="1"/>
            <p:nvPr/>
          </p:nvSpPr>
          <p:spPr>
            <a:xfrm>
              <a:off x="2175063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-2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480022-ADED-4B68-9549-D718D8DD9961}"/>
                </a:ext>
              </a:extLst>
            </p:cNvPr>
            <p:cNvSpPr txBox="1"/>
            <p:nvPr/>
          </p:nvSpPr>
          <p:spPr>
            <a:xfrm>
              <a:off x="3293409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413D09-4761-440E-B5A7-3F01B432F13F}"/>
                </a:ext>
              </a:extLst>
            </p:cNvPr>
            <p:cNvSpPr txBox="1"/>
            <p:nvPr/>
          </p:nvSpPr>
          <p:spPr>
            <a:xfrm>
              <a:off x="4411755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D2ECD7-3C0B-42FA-B255-C088347CE65E}"/>
                </a:ext>
              </a:extLst>
            </p:cNvPr>
            <p:cNvSpPr txBox="1"/>
            <p:nvPr/>
          </p:nvSpPr>
          <p:spPr>
            <a:xfrm>
              <a:off x="5530102" y="3179971"/>
              <a:ext cx="666751" cy="3398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D5350E-C8CE-4964-85A9-AD7FC9537DEC}"/>
                </a:ext>
              </a:extLst>
            </p:cNvPr>
            <p:cNvSpPr txBox="1"/>
            <p:nvPr/>
          </p:nvSpPr>
          <p:spPr>
            <a:xfrm>
              <a:off x="2984052" y="-22522"/>
              <a:ext cx="356343" cy="24543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6E5668-EAB2-4EF7-ABE6-EF00D0B9B92B}"/>
                </a:ext>
              </a:extLst>
            </p:cNvPr>
            <p:cNvSpPr/>
            <p:nvPr/>
          </p:nvSpPr>
          <p:spPr>
            <a:xfrm>
              <a:off x="271738" y="100334"/>
              <a:ext cx="6705614" cy="2992284"/>
            </a:xfrm>
            <a:custGeom>
              <a:avLst/>
              <a:gdLst>
                <a:gd name="connsiteX0" fmla="*/ 0 w 2185988"/>
                <a:gd name="connsiteY0" fmla="*/ 66675 h 66675"/>
                <a:gd name="connsiteX1" fmla="*/ 2185988 w 2185988"/>
                <a:gd name="connsiteY1" fmla="*/ 0 h 66675"/>
                <a:gd name="connsiteX0" fmla="*/ 0 w 2328863"/>
                <a:gd name="connsiteY0" fmla="*/ 0 h 457200"/>
                <a:gd name="connsiteX1" fmla="*/ 2328863 w 2328863"/>
                <a:gd name="connsiteY1" fmla="*/ 457200 h 457200"/>
                <a:gd name="connsiteX0" fmla="*/ 0 w 2381251"/>
                <a:gd name="connsiteY0" fmla="*/ 1481138 h 1481138"/>
                <a:gd name="connsiteX1" fmla="*/ 2381251 w 2381251"/>
                <a:gd name="connsiteY1" fmla="*/ 0 h 1481138"/>
                <a:gd name="connsiteX0" fmla="*/ 0 w 2381251"/>
                <a:gd name="connsiteY0" fmla="*/ 1481138 h 1481138"/>
                <a:gd name="connsiteX1" fmla="*/ 2381251 w 2381251"/>
                <a:gd name="connsiteY1" fmla="*/ 0 h 1481138"/>
                <a:gd name="connsiteX0" fmla="*/ 0 w 2381251"/>
                <a:gd name="connsiteY0" fmla="*/ 1481138 h 1481200"/>
                <a:gd name="connsiteX1" fmla="*/ 2381251 w 2381251"/>
                <a:gd name="connsiteY1" fmla="*/ 0 h 1481200"/>
                <a:gd name="connsiteX0" fmla="*/ 0 w 2386013"/>
                <a:gd name="connsiteY0" fmla="*/ 1466851 h 1466914"/>
                <a:gd name="connsiteX1" fmla="*/ 2386013 w 2386013"/>
                <a:gd name="connsiteY1" fmla="*/ 0 h 1466914"/>
                <a:gd name="connsiteX0" fmla="*/ 0 w 2386013"/>
                <a:gd name="connsiteY0" fmla="*/ 1466852 h 1466914"/>
                <a:gd name="connsiteX1" fmla="*/ 2386013 w 2386013"/>
                <a:gd name="connsiteY1" fmla="*/ 1 h 1466914"/>
                <a:gd name="connsiteX0" fmla="*/ 0 w 2386013"/>
                <a:gd name="connsiteY0" fmla="*/ 1466852 h 1466872"/>
                <a:gd name="connsiteX1" fmla="*/ 2386013 w 2386013"/>
                <a:gd name="connsiteY1" fmla="*/ 1 h 1466872"/>
                <a:gd name="connsiteX0" fmla="*/ 0 w 2386013"/>
                <a:gd name="connsiteY0" fmla="*/ 1466852 h 1466872"/>
                <a:gd name="connsiteX1" fmla="*/ 2386013 w 2386013"/>
                <a:gd name="connsiteY1" fmla="*/ 1 h 1466872"/>
                <a:gd name="connsiteX0" fmla="*/ 0 w 2386013"/>
                <a:gd name="connsiteY0" fmla="*/ 1468497 h 1468516"/>
                <a:gd name="connsiteX1" fmla="*/ 2386013 w 2386013"/>
                <a:gd name="connsiteY1" fmla="*/ 1646 h 1468516"/>
                <a:gd name="connsiteX0" fmla="*/ 0 w 2386013"/>
                <a:gd name="connsiteY0" fmla="*/ 1468387 h 1474711"/>
                <a:gd name="connsiteX1" fmla="*/ 2386013 w 2386013"/>
                <a:gd name="connsiteY1" fmla="*/ 1536 h 1474711"/>
                <a:gd name="connsiteX0" fmla="*/ 0 w 2389188"/>
                <a:gd name="connsiteY0" fmla="*/ 1477904 h 1484193"/>
                <a:gd name="connsiteX1" fmla="*/ 2389188 w 2389188"/>
                <a:gd name="connsiteY1" fmla="*/ 1528 h 1484193"/>
                <a:gd name="connsiteX0" fmla="*/ 0 w 2389188"/>
                <a:gd name="connsiteY0" fmla="*/ 1477962 h 1479464"/>
                <a:gd name="connsiteX1" fmla="*/ 2389188 w 2389188"/>
                <a:gd name="connsiteY1" fmla="*/ 1586 h 1479464"/>
                <a:gd name="connsiteX0" fmla="*/ 0 w 2389188"/>
                <a:gd name="connsiteY0" fmla="*/ 1478019 h 1478019"/>
                <a:gd name="connsiteX1" fmla="*/ 2389188 w 2389188"/>
                <a:gd name="connsiteY1" fmla="*/ 1643 h 1478019"/>
                <a:gd name="connsiteX0" fmla="*/ 0 w 2389188"/>
                <a:gd name="connsiteY0" fmla="*/ 1476378 h 1476378"/>
                <a:gd name="connsiteX1" fmla="*/ 2389188 w 2389188"/>
                <a:gd name="connsiteY1" fmla="*/ 2 h 147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9188" h="1476378">
                  <a:moveTo>
                    <a:pt x="0" y="1476378"/>
                  </a:moveTo>
                  <a:cubicBezTo>
                    <a:pt x="1589087" y="1476377"/>
                    <a:pt x="784225" y="-1584"/>
                    <a:pt x="2389188" y="2"/>
                  </a:cubicBezTo>
                </a:path>
              </a:pathLst>
            </a:custGeom>
            <a:noFill/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DD131F-BD10-4674-995E-D20989161CC8}"/>
                </a:ext>
              </a:extLst>
            </p:cNvPr>
            <p:cNvSpPr/>
            <p:nvPr/>
          </p:nvSpPr>
          <p:spPr>
            <a:xfrm>
              <a:off x="264278" y="2329474"/>
              <a:ext cx="6723219" cy="761138"/>
            </a:xfrm>
            <a:custGeom>
              <a:avLst/>
              <a:gdLst>
                <a:gd name="connsiteX0" fmla="*/ 0 w 6723219"/>
                <a:gd name="connsiteY0" fmla="*/ 761120 h 761120"/>
                <a:gd name="connsiteX1" fmla="*/ 3361610 w 6723219"/>
                <a:gd name="connsiteY1" fmla="*/ 1 h 761120"/>
                <a:gd name="connsiteX2" fmla="*/ 6723219 w 6723219"/>
                <a:gd name="connsiteY2" fmla="*/ 755835 h 761120"/>
                <a:gd name="connsiteX0" fmla="*/ 0 w 6723219"/>
                <a:gd name="connsiteY0" fmla="*/ 761120 h 761120"/>
                <a:gd name="connsiteX1" fmla="*/ 3361610 w 6723219"/>
                <a:gd name="connsiteY1" fmla="*/ 1 h 761120"/>
                <a:gd name="connsiteX2" fmla="*/ 6723219 w 6723219"/>
                <a:gd name="connsiteY2" fmla="*/ 755835 h 761120"/>
                <a:gd name="connsiteX0" fmla="*/ 0 w 6723219"/>
                <a:gd name="connsiteY0" fmla="*/ 761120 h 761120"/>
                <a:gd name="connsiteX1" fmla="*/ 3361610 w 6723219"/>
                <a:gd name="connsiteY1" fmla="*/ 1 h 761120"/>
                <a:gd name="connsiteX2" fmla="*/ 6723219 w 6723219"/>
                <a:gd name="connsiteY2" fmla="*/ 755835 h 761120"/>
                <a:gd name="connsiteX0" fmla="*/ 0 w 6723219"/>
                <a:gd name="connsiteY0" fmla="*/ 761138 h 761138"/>
                <a:gd name="connsiteX1" fmla="*/ 3361610 w 6723219"/>
                <a:gd name="connsiteY1" fmla="*/ 19 h 761138"/>
                <a:gd name="connsiteX2" fmla="*/ 6723219 w 6723219"/>
                <a:gd name="connsiteY2" fmla="*/ 755853 h 761138"/>
                <a:gd name="connsiteX0" fmla="*/ 0 w 6723219"/>
                <a:gd name="connsiteY0" fmla="*/ 761138 h 761138"/>
                <a:gd name="connsiteX1" fmla="*/ 3361610 w 6723219"/>
                <a:gd name="connsiteY1" fmla="*/ 19 h 761138"/>
                <a:gd name="connsiteX2" fmla="*/ 6723219 w 6723219"/>
                <a:gd name="connsiteY2" fmla="*/ 755853 h 761138"/>
                <a:gd name="connsiteX0" fmla="*/ 0 w 6723219"/>
                <a:gd name="connsiteY0" fmla="*/ 761138 h 761138"/>
                <a:gd name="connsiteX1" fmla="*/ 3361610 w 6723219"/>
                <a:gd name="connsiteY1" fmla="*/ 19 h 761138"/>
                <a:gd name="connsiteX2" fmla="*/ 6723219 w 6723219"/>
                <a:gd name="connsiteY2" fmla="*/ 755853 h 7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3219" h="761138">
                  <a:moveTo>
                    <a:pt x="0" y="761138"/>
                  </a:moveTo>
                  <a:cubicBezTo>
                    <a:pt x="2605777" y="751007"/>
                    <a:pt x="2648061" y="-4385"/>
                    <a:pt x="3361610" y="19"/>
                  </a:cubicBezTo>
                  <a:cubicBezTo>
                    <a:pt x="4075159" y="4423"/>
                    <a:pt x="4175584" y="763340"/>
                    <a:pt x="6723219" y="755853"/>
                  </a:cubicBezTo>
                </a:path>
              </a:pathLst>
            </a:custGeom>
            <a:noFill/>
            <a:ln w="25400">
              <a:solidFill>
                <a:srgbClr val="3BD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7BB14B-B757-4915-BB94-3B626055227E}"/>
                </a:ext>
              </a:extLst>
            </p:cNvPr>
            <p:cNvSpPr txBox="1"/>
            <p:nvPr/>
          </p:nvSpPr>
          <p:spPr>
            <a:xfrm>
              <a:off x="2841798" y="1473272"/>
              <a:ext cx="498596" cy="2464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1128C6-2279-4D8F-8062-6FC2702D893E}"/>
                    </a:ext>
                  </a:extLst>
                </p:cNvPr>
                <p:cNvSpPr txBox="1"/>
                <p:nvPr/>
              </p:nvSpPr>
              <p:spPr>
                <a:xfrm>
                  <a:off x="5530101" y="298784"/>
                  <a:ext cx="616090" cy="2604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E98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i="1">
                            <a:solidFill>
                              <a:srgbClr val="0E98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0E98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0E98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E98D7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1128C6-2279-4D8F-8062-6FC2702D8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01" y="298784"/>
                  <a:ext cx="616090" cy="260418"/>
                </a:xfrm>
                <a:prstGeom prst="rect">
                  <a:avLst/>
                </a:prstGeom>
                <a:blipFill>
                  <a:blip r:embed="rId2"/>
                  <a:stretch>
                    <a:fillRect l="-6579" t="-21875" r="-13158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5537D6-9843-493C-A07B-46AE100F5D69}"/>
                    </a:ext>
                  </a:extLst>
                </p:cNvPr>
                <p:cNvSpPr txBox="1"/>
                <p:nvPr/>
              </p:nvSpPr>
              <p:spPr>
                <a:xfrm>
                  <a:off x="4128957" y="2065583"/>
                  <a:ext cx="2802288" cy="26041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3BD0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3BD0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)(1−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3BD0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1600" dirty="0">
                    <a:solidFill>
                      <a:srgbClr val="3BD022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5537D6-9843-493C-A07B-46AE100F5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957" y="2065583"/>
                  <a:ext cx="2802288" cy="260419"/>
                </a:xfrm>
                <a:prstGeom prst="rect">
                  <a:avLst/>
                </a:prstGeom>
                <a:blipFill>
                  <a:blip r:embed="rId3"/>
                  <a:stretch>
                    <a:fillRect l="-2907" t="-25000" r="-3488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D2677-B80D-42A3-AC30-B995691DD2CC}"/>
                </a:ext>
              </a:extLst>
            </p:cNvPr>
            <p:cNvSpPr txBox="1"/>
            <p:nvPr/>
          </p:nvSpPr>
          <p:spPr>
            <a:xfrm>
              <a:off x="799113" y="661415"/>
              <a:ext cx="1305233" cy="6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Optimal zone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AC59E3D-AEA3-4A20-BB2F-F70B1E9A0AAC}"/>
                </a:ext>
              </a:extLst>
            </p:cNvPr>
            <p:cNvSpPr/>
            <p:nvPr/>
          </p:nvSpPr>
          <p:spPr>
            <a:xfrm>
              <a:off x="2098363" y="970089"/>
              <a:ext cx="623695" cy="208588"/>
            </a:xfrm>
            <a:custGeom>
              <a:avLst/>
              <a:gdLst>
                <a:gd name="connsiteX0" fmla="*/ 0 w 623695"/>
                <a:gd name="connsiteY0" fmla="*/ 18309 h 208588"/>
                <a:gd name="connsiteX1" fmla="*/ 348846 w 623695"/>
                <a:gd name="connsiteY1" fmla="*/ 18309 h 208588"/>
                <a:gd name="connsiteX2" fmla="*/ 623695 w 623695"/>
                <a:gd name="connsiteY2" fmla="*/ 208588 h 20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695" h="208588">
                  <a:moveTo>
                    <a:pt x="0" y="18309"/>
                  </a:moveTo>
                  <a:cubicBezTo>
                    <a:pt x="122448" y="2452"/>
                    <a:pt x="244897" y="-13404"/>
                    <a:pt x="348846" y="18309"/>
                  </a:cubicBezTo>
                  <a:cubicBezTo>
                    <a:pt x="452795" y="50022"/>
                    <a:pt x="538245" y="129305"/>
                    <a:pt x="623695" y="208588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168</cp:revision>
  <dcterms:created xsi:type="dcterms:W3CDTF">2019-06-25T08:22:25Z</dcterms:created>
  <dcterms:modified xsi:type="dcterms:W3CDTF">2021-03-13T17:12:16Z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