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9144000" cy="4937125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BD022"/>
    <a:srgbClr val="0E98D7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43000"/>
            <a:ext cx="5715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36683"/>
            <a:ext cx="18936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6000" y="1036683"/>
            <a:ext cx="18936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4400" y="1036683"/>
            <a:ext cx="18936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2800" y="1036683"/>
            <a:ext cx="18936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863918"/>
            <a:ext cx="8359200" cy="19005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937251"/>
            <a:ext cx="8308800" cy="15135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4573"/>
            <a:ext cx="1599250" cy="6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863918"/>
            <a:ext cx="8359200" cy="19005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937251"/>
            <a:ext cx="8308800" cy="15135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23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28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" y="32707"/>
            <a:ext cx="1589958" cy="6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36683"/>
            <a:ext cx="83088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5" y="4462427"/>
            <a:ext cx="1009153" cy="4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36683"/>
            <a:ext cx="83088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4"/>
            <a:ext cx="8308800" cy="16898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36683"/>
            <a:ext cx="83088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33222"/>
            <a:ext cx="8308800" cy="3420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417600" y="1033222"/>
            <a:ext cx="8308800" cy="3420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36683"/>
            <a:ext cx="40104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36683"/>
            <a:ext cx="40104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36683"/>
            <a:ext cx="40104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17600" y="1036683"/>
            <a:ext cx="4010400" cy="34175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36683"/>
            <a:ext cx="25920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858" y="1036683"/>
            <a:ext cx="25920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4400" y="1036683"/>
            <a:ext cx="2592000" cy="34175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4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2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17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23" indent="-228604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27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32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66723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69542"/>
            <a:ext cx="8308800" cy="2971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17313" y="1036683"/>
            <a:ext cx="2592000" cy="34175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132423" y="1036683"/>
            <a:ext cx="2592000" cy="34175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3273878" y="1036683"/>
            <a:ext cx="2592000" cy="34175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1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2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7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4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9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6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00" indent="-171453" algn="l" defTabSz="68581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6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3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4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0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7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1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8" algn="l" defTabSz="68581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8" y="461780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4617960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8" y="461780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4617960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5" y="1950249"/>
            <a:ext cx="2565643" cy="10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05" y="1950249"/>
            <a:ext cx="2565643" cy="10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8" y="4617809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3" y="4617960"/>
            <a:ext cx="25200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623555"/>
            <a:ext cx="4536000" cy="1174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25" y="4462427"/>
            <a:ext cx="1009153" cy="4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7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2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0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8" indent="-228604" algn="l" defTabSz="91441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45EFC7-F3EA-4681-B4F7-9D6728879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8" y="255688"/>
            <a:ext cx="1333597" cy="451535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DCCE382-BC8B-43E3-9859-A701D6EC45C9}"/>
              </a:ext>
            </a:extLst>
          </p:cNvPr>
          <p:cNvSpPr txBox="1"/>
          <p:nvPr/>
        </p:nvSpPr>
        <p:spPr>
          <a:xfrm>
            <a:off x="163990" y="432863"/>
            <a:ext cx="121205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224x224x3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F08EBDAC-980D-4FBA-ADF4-B58D180DEEC9}"/>
              </a:ext>
            </a:extLst>
          </p:cNvPr>
          <p:cNvSpPr/>
          <p:nvPr/>
        </p:nvSpPr>
        <p:spPr>
          <a:xfrm>
            <a:off x="792143" y="358114"/>
            <a:ext cx="1037313" cy="4391405"/>
          </a:xfrm>
          <a:prstGeom prst="cube">
            <a:avLst>
              <a:gd name="adj" fmla="val 904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16BF429-B144-4C8E-BDCC-D7D88C0CEFEB}"/>
              </a:ext>
            </a:extLst>
          </p:cNvPr>
          <p:cNvSpPr/>
          <p:nvPr/>
        </p:nvSpPr>
        <p:spPr>
          <a:xfrm>
            <a:off x="967330" y="358114"/>
            <a:ext cx="1037313" cy="4391405"/>
          </a:xfrm>
          <a:prstGeom prst="cube">
            <a:avLst>
              <a:gd name="adj" fmla="val 9048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FF0ED42-21AB-447C-A750-C89CBDC9BCED}"/>
              </a:ext>
            </a:extLst>
          </p:cNvPr>
          <p:cNvSpPr/>
          <p:nvPr/>
        </p:nvSpPr>
        <p:spPr>
          <a:xfrm>
            <a:off x="1434829" y="1347679"/>
            <a:ext cx="569814" cy="2412274"/>
          </a:xfrm>
          <a:prstGeom prst="cube">
            <a:avLst>
              <a:gd name="adj" fmla="val 762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B3FC2FF-3C03-420C-BFF9-602C136C2071}"/>
              </a:ext>
            </a:extLst>
          </p:cNvPr>
          <p:cNvSpPr/>
          <p:nvPr/>
        </p:nvSpPr>
        <p:spPr>
          <a:xfrm>
            <a:off x="1632143" y="1347679"/>
            <a:ext cx="569814" cy="2412274"/>
          </a:xfrm>
          <a:prstGeom prst="cube">
            <a:avLst>
              <a:gd name="adj" fmla="val 76251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8A5D6C9E-2B24-4350-85D9-ECDA6A909050}"/>
              </a:ext>
            </a:extLst>
          </p:cNvPr>
          <p:cNvSpPr/>
          <p:nvPr/>
        </p:nvSpPr>
        <p:spPr>
          <a:xfrm>
            <a:off x="1829456" y="1347679"/>
            <a:ext cx="569814" cy="2412274"/>
          </a:xfrm>
          <a:prstGeom prst="cube">
            <a:avLst>
              <a:gd name="adj" fmla="val 76251"/>
            </a:avLst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8B8AF3F-02AB-4BEC-8A70-8A7AC1176F66}"/>
              </a:ext>
            </a:extLst>
          </p:cNvPr>
          <p:cNvSpPr/>
          <p:nvPr/>
        </p:nvSpPr>
        <p:spPr>
          <a:xfrm>
            <a:off x="2114363" y="1863029"/>
            <a:ext cx="409700" cy="1381574"/>
          </a:xfrm>
          <a:prstGeom prst="cube">
            <a:avLst>
              <a:gd name="adj" fmla="val 570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E93B03D9-DE16-4AC3-86AA-F17CD463486D}"/>
              </a:ext>
            </a:extLst>
          </p:cNvPr>
          <p:cNvSpPr/>
          <p:nvPr/>
        </p:nvSpPr>
        <p:spPr>
          <a:xfrm>
            <a:off x="2368740" y="1863029"/>
            <a:ext cx="409700" cy="1381574"/>
          </a:xfrm>
          <a:prstGeom prst="cube">
            <a:avLst>
              <a:gd name="adj" fmla="val 5707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2064353-329F-496D-B28B-425CA3926F62}"/>
              </a:ext>
            </a:extLst>
          </p:cNvPr>
          <p:cNvSpPr/>
          <p:nvPr/>
        </p:nvSpPr>
        <p:spPr>
          <a:xfrm>
            <a:off x="2623116" y="1863029"/>
            <a:ext cx="409700" cy="1381574"/>
          </a:xfrm>
          <a:prstGeom prst="cube">
            <a:avLst>
              <a:gd name="adj" fmla="val 5707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DB84B6AE-687A-4B43-9DE2-5C7B4113A02D}"/>
              </a:ext>
            </a:extLst>
          </p:cNvPr>
          <p:cNvSpPr/>
          <p:nvPr/>
        </p:nvSpPr>
        <p:spPr>
          <a:xfrm>
            <a:off x="2877491" y="1863029"/>
            <a:ext cx="409700" cy="1381574"/>
          </a:xfrm>
          <a:prstGeom prst="cube">
            <a:avLst>
              <a:gd name="adj" fmla="val 57070"/>
            </a:avLst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75A1E00-A701-4175-B1B5-C96DC95A57A0}"/>
              </a:ext>
            </a:extLst>
          </p:cNvPr>
          <p:cNvSpPr/>
          <p:nvPr/>
        </p:nvSpPr>
        <p:spPr>
          <a:xfrm>
            <a:off x="3172178" y="2114602"/>
            <a:ext cx="486179" cy="878428"/>
          </a:xfrm>
          <a:prstGeom prst="cube">
            <a:avLst>
              <a:gd name="adj" fmla="val 36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32294CC-F9B0-4CA7-9940-6C440B4678C5}"/>
              </a:ext>
            </a:extLst>
          </p:cNvPr>
          <p:cNvSpPr/>
          <p:nvPr/>
        </p:nvSpPr>
        <p:spPr>
          <a:xfrm>
            <a:off x="3554630" y="2114602"/>
            <a:ext cx="486179" cy="878428"/>
          </a:xfrm>
          <a:prstGeom prst="cube">
            <a:avLst>
              <a:gd name="adj" fmla="val 3646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93DBD1C4-F699-49F8-9DD1-3D07437B002E}"/>
              </a:ext>
            </a:extLst>
          </p:cNvPr>
          <p:cNvSpPr/>
          <p:nvPr/>
        </p:nvSpPr>
        <p:spPr>
          <a:xfrm>
            <a:off x="3925796" y="2114602"/>
            <a:ext cx="486179" cy="878428"/>
          </a:xfrm>
          <a:prstGeom prst="cube">
            <a:avLst>
              <a:gd name="adj" fmla="val 3646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2D9A901-3E51-469C-92D6-2ADFBA5033B1}"/>
              </a:ext>
            </a:extLst>
          </p:cNvPr>
          <p:cNvSpPr/>
          <p:nvPr/>
        </p:nvSpPr>
        <p:spPr>
          <a:xfrm>
            <a:off x="4308248" y="2114602"/>
            <a:ext cx="486179" cy="878428"/>
          </a:xfrm>
          <a:prstGeom prst="cube">
            <a:avLst>
              <a:gd name="adj" fmla="val 36464"/>
            </a:avLst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D8EC5B9E-BBA9-4ECE-BA13-80EE380CAD6E}"/>
              </a:ext>
            </a:extLst>
          </p:cNvPr>
          <p:cNvSpPr/>
          <p:nvPr/>
        </p:nvSpPr>
        <p:spPr>
          <a:xfrm>
            <a:off x="4742283" y="2293615"/>
            <a:ext cx="372333" cy="520402"/>
          </a:xfrm>
          <a:prstGeom prst="cube">
            <a:avLst>
              <a:gd name="adj" fmla="val 36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DFC4456-DEB3-4E77-9805-73E87CAA8B38}"/>
              </a:ext>
            </a:extLst>
          </p:cNvPr>
          <p:cNvSpPr/>
          <p:nvPr/>
        </p:nvSpPr>
        <p:spPr>
          <a:xfrm>
            <a:off x="5056370" y="2293615"/>
            <a:ext cx="372333" cy="520402"/>
          </a:xfrm>
          <a:prstGeom prst="cube">
            <a:avLst>
              <a:gd name="adj" fmla="val 3646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DF918FB-B37A-4CD7-83EC-1A796BF5434E}"/>
              </a:ext>
            </a:extLst>
          </p:cNvPr>
          <p:cNvSpPr/>
          <p:nvPr/>
        </p:nvSpPr>
        <p:spPr>
          <a:xfrm>
            <a:off x="5370455" y="2293615"/>
            <a:ext cx="372333" cy="520402"/>
          </a:xfrm>
          <a:prstGeom prst="cube">
            <a:avLst>
              <a:gd name="adj" fmla="val 3646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15423D80-8585-410D-B0B1-EDC459634CD5}"/>
              </a:ext>
            </a:extLst>
          </p:cNvPr>
          <p:cNvSpPr/>
          <p:nvPr/>
        </p:nvSpPr>
        <p:spPr>
          <a:xfrm>
            <a:off x="5684542" y="2293615"/>
            <a:ext cx="372333" cy="520402"/>
          </a:xfrm>
          <a:prstGeom prst="cube">
            <a:avLst>
              <a:gd name="adj" fmla="val 36464"/>
            </a:avLst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AF73CE28-8042-47FA-9031-DC211D9D0E54}"/>
              </a:ext>
            </a:extLst>
          </p:cNvPr>
          <p:cNvSpPr/>
          <p:nvPr/>
        </p:nvSpPr>
        <p:spPr>
          <a:xfrm>
            <a:off x="5998628" y="2442654"/>
            <a:ext cx="578292" cy="222325"/>
          </a:xfrm>
          <a:prstGeom prst="cube">
            <a:avLst>
              <a:gd name="adj" fmla="val 2823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C4E18AEF-9886-4789-9FD7-637F8527EC04}"/>
              </a:ext>
            </a:extLst>
          </p:cNvPr>
          <p:cNvSpPr/>
          <p:nvPr/>
        </p:nvSpPr>
        <p:spPr>
          <a:xfrm>
            <a:off x="6551196" y="2486567"/>
            <a:ext cx="733881" cy="134499"/>
          </a:xfrm>
          <a:prstGeom prst="cube">
            <a:avLst>
              <a:gd name="adj" fmla="val 28231"/>
            </a:avLst>
          </a:prstGeom>
          <a:solidFill>
            <a:srgbClr val="3BD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7743C82B-681A-4B0F-BFD7-716EF7086669}"/>
              </a:ext>
            </a:extLst>
          </p:cNvPr>
          <p:cNvSpPr/>
          <p:nvPr/>
        </p:nvSpPr>
        <p:spPr>
          <a:xfrm>
            <a:off x="7285078" y="2486567"/>
            <a:ext cx="733881" cy="134499"/>
          </a:xfrm>
          <a:prstGeom prst="cube">
            <a:avLst>
              <a:gd name="adj" fmla="val 28231"/>
            </a:avLst>
          </a:prstGeom>
          <a:solidFill>
            <a:srgbClr val="3BD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5D56620F-43BB-4B19-BB5E-45353900F69B}"/>
              </a:ext>
            </a:extLst>
          </p:cNvPr>
          <p:cNvSpPr/>
          <p:nvPr/>
        </p:nvSpPr>
        <p:spPr>
          <a:xfrm>
            <a:off x="8018959" y="2486567"/>
            <a:ext cx="460467" cy="134499"/>
          </a:xfrm>
          <a:prstGeom prst="cube">
            <a:avLst>
              <a:gd name="adj" fmla="val 28231"/>
            </a:avLst>
          </a:prstGeom>
          <a:solidFill>
            <a:srgbClr val="3BD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BFBF75D1-0299-46E8-8ED1-3DB8BEF98A20}"/>
              </a:ext>
            </a:extLst>
          </p:cNvPr>
          <p:cNvSpPr/>
          <p:nvPr/>
        </p:nvSpPr>
        <p:spPr>
          <a:xfrm>
            <a:off x="8479426" y="2486567"/>
            <a:ext cx="460467" cy="134499"/>
          </a:xfrm>
          <a:prstGeom prst="cube">
            <a:avLst>
              <a:gd name="adj" fmla="val 28231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035255-5902-42EE-993D-1355C1861C4F}"/>
              </a:ext>
            </a:extLst>
          </p:cNvPr>
          <p:cNvSpPr txBox="1"/>
          <p:nvPr/>
        </p:nvSpPr>
        <p:spPr>
          <a:xfrm>
            <a:off x="1536242" y="1011709"/>
            <a:ext cx="1156243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112x112x8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78F479-FD87-44B4-A198-9CA482AF9B6E}"/>
              </a:ext>
            </a:extLst>
          </p:cNvPr>
          <p:cNvSpPr txBox="1"/>
          <p:nvPr/>
        </p:nvSpPr>
        <p:spPr>
          <a:xfrm>
            <a:off x="1309155" y="47224"/>
            <a:ext cx="121205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224x224x64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81ABC6-8FE1-40B1-9E0A-182D31A90317}"/>
              </a:ext>
            </a:extLst>
          </p:cNvPr>
          <p:cNvSpPr txBox="1"/>
          <p:nvPr/>
        </p:nvSpPr>
        <p:spPr>
          <a:xfrm>
            <a:off x="2188797" y="1530829"/>
            <a:ext cx="1156243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56x56x256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02E16-7B86-49A7-A2B4-5DC3FDCCB7CD}"/>
              </a:ext>
            </a:extLst>
          </p:cNvPr>
          <p:cNvSpPr txBox="1"/>
          <p:nvPr/>
        </p:nvSpPr>
        <p:spPr>
          <a:xfrm>
            <a:off x="3468290" y="1783881"/>
            <a:ext cx="1156243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28x28x512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2D3BA6-7BB0-4E70-ADDC-AAF8AE5590B1}"/>
              </a:ext>
            </a:extLst>
          </p:cNvPr>
          <p:cNvSpPr txBox="1"/>
          <p:nvPr/>
        </p:nvSpPr>
        <p:spPr>
          <a:xfrm>
            <a:off x="4850584" y="1968291"/>
            <a:ext cx="1156243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14x14x512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10B502-DAE7-41DE-9824-962B3185B0B3}"/>
              </a:ext>
            </a:extLst>
          </p:cNvPr>
          <p:cNvSpPr txBox="1"/>
          <p:nvPr/>
        </p:nvSpPr>
        <p:spPr>
          <a:xfrm>
            <a:off x="5832920" y="2711619"/>
            <a:ext cx="871613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7x7x512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EEBAE0-0FFF-4D90-B37D-C37712450CFB}"/>
              </a:ext>
            </a:extLst>
          </p:cNvPr>
          <p:cNvSpPr txBox="1"/>
          <p:nvPr/>
        </p:nvSpPr>
        <p:spPr>
          <a:xfrm>
            <a:off x="6795846" y="2183455"/>
            <a:ext cx="978467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1x1x4096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DF940E-3AFC-4D45-86BC-E020F8E0F21B}"/>
              </a:ext>
            </a:extLst>
          </p:cNvPr>
          <p:cNvSpPr txBox="1"/>
          <p:nvPr/>
        </p:nvSpPr>
        <p:spPr>
          <a:xfrm>
            <a:off x="7990195" y="2631557"/>
            <a:ext cx="978467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1x1x1000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6F01A457-F933-4C88-B023-473C6C9EC682}"/>
              </a:ext>
            </a:extLst>
          </p:cNvPr>
          <p:cNvSpPr/>
          <p:nvPr/>
        </p:nvSpPr>
        <p:spPr>
          <a:xfrm>
            <a:off x="6266289" y="1201212"/>
            <a:ext cx="569814" cy="380006"/>
          </a:xfrm>
          <a:prstGeom prst="cube">
            <a:avLst>
              <a:gd name="adj" fmla="val 36464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37E0FE92-5B84-4815-8EAC-3FB0E538FEF2}"/>
              </a:ext>
            </a:extLst>
          </p:cNvPr>
          <p:cNvSpPr/>
          <p:nvPr/>
        </p:nvSpPr>
        <p:spPr>
          <a:xfrm>
            <a:off x="6266289" y="856845"/>
            <a:ext cx="569814" cy="380006"/>
          </a:xfrm>
          <a:prstGeom prst="cube">
            <a:avLst>
              <a:gd name="adj" fmla="val 36464"/>
            </a:avLst>
          </a:prstGeom>
          <a:solidFill>
            <a:srgbClr val="3BD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EC6CB5A4-D726-437E-BBDE-3B0615A52CF1}"/>
              </a:ext>
            </a:extLst>
          </p:cNvPr>
          <p:cNvSpPr/>
          <p:nvPr/>
        </p:nvSpPr>
        <p:spPr>
          <a:xfrm>
            <a:off x="6266289" y="512478"/>
            <a:ext cx="569814" cy="380006"/>
          </a:xfrm>
          <a:prstGeom prst="cube">
            <a:avLst>
              <a:gd name="adj" fmla="val 364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3FE169BE-D5DC-4B52-938B-134801ED6921}"/>
              </a:ext>
            </a:extLst>
          </p:cNvPr>
          <p:cNvSpPr/>
          <p:nvPr/>
        </p:nvSpPr>
        <p:spPr>
          <a:xfrm>
            <a:off x="6266289" y="168111"/>
            <a:ext cx="569814" cy="380006"/>
          </a:xfrm>
          <a:prstGeom prst="cube">
            <a:avLst>
              <a:gd name="adj" fmla="val 36464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E5DFFD-5C99-45A1-9890-EFA9D0EBD3B0}"/>
              </a:ext>
            </a:extLst>
          </p:cNvPr>
          <p:cNvSpPr txBox="1"/>
          <p:nvPr/>
        </p:nvSpPr>
        <p:spPr>
          <a:xfrm>
            <a:off x="6955556" y="207509"/>
            <a:ext cx="198399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ea typeface="Cambria Math" panose="02040503050406030204" pitchFamily="18" charset="0"/>
              </a:rPr>
              <a:t>Conv. + BN. + ReLU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F571E1-F0ED-4952-9656-9CB41D47E3EA}"/>
              </a:ext>
            </a:extLst>
          </p:cNvPr>
          <p:cNvSpPr txBox="1"/>
          <p:nvPr/>
        </p:nvSpPr>
        <p:spPr>
          <a:xfrm>
            <a:off x="6955557" y="554140"/>
            <a:ext cx="129481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ea typeface="Cambria Math" panose="02040503050406030204" pitchFamily="18" charset="0"/>
              </a:rPr>
              <a:t>Max-pool.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32E7C9-A0D2-40EB-AE71-3BAA149A66EB}"/>
              </a:ext>
            </a:extLst>
          </p:cNvPr>
          <p:cNvSpPr txBox="1"/>
          <p:nvPr/>
        </p:nvSpPr>
        <p:spPr>
          <a:xfrm>
            <a:off x="6955557" y="900771"/>
            <a:ext cx="1983991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ea typeface="Cambria Math" panose="02040503050406030204" pitchFamily="18" charset="0"/>
              </a:rPr>
              <a:t>FC + BN. + ReLU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A7259D-68BB-45DD-9266-1195430ADAE4}"/>
              </a:ext>
            </a:extLst>
          </p:cNvPr>
          <p:cNvSpPr txBox="1"/>
          <p:nvPr/>
        </p:nvSpPr>
        <p:spPr>
          <a:xfrm>
            <a:off x="6955557" y="1247402"/>
            <a:ext cx="129481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ea typeface="Cambria Math" panose="02040503050406030204" pitchFamily="18" charset="0"/>
              </a:rPr>
              <a:t>Softmax</a:t>
            </a:r>
            <a:endParaRPr lang="en-US" dirty="0">
              <a:ea typeface="Cambria Math" panose="02040503050406030204" pitchFamily="18" charset="0"/>
            </a:endParaRP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C07F6B68-4A3D-426D-88DD-6559D3429905}"/>
              </a:ext>
            </a:extLst>
          </p:cNvPr>
          <p:cNvSpPr/>
          <p:nvPr/>
        </p:nvSpPr>
        <p:spPr>
          <a:xfrm>
            <a:off x="6266289" y="3835143"/>
            <a:ext cx="569814" cy="380006"/>
          </a:xfrm>
          <a:prstGeom prst="cube">
            <a:avLst>
              <a:gd name="adj" fmla="val 36464"/>
            </a:avLst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1EC806-ECA2-42F0-ADD9-7F33365967C2}"/>
              </a:ext>
            </a:extLst>
          </p:cNvPr>
          <p:cNvSpPr txBox="1"/>
          <p:nvPr/>
        </p:nvSpPr>
        <p:spPr>
          <a:xfrm>
            <a:off x="6955556" y="3874541"/>
            <a:ext cx="1983992" cy="292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spcAft>
                <a:spcPts val="300"/>
              </a:spcAft>
              <a:buSzPct val="100000"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ea typeface="Cambria Math" panose="02040503050406030204" pitchFamily="18" charset="0"/>
              </a:rPr>
              <a:t>Feature vis.</a:t>
            </a:r>
            <a:endParaRPr lang="en-US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20D4A66B-DEAE-463E-8C8B-FF06495953F4}">
  <ds:schemaRefs>
    <ds:schemaRef ds:uri="71c5aaf6-e6ce-465b-b873-5148d2a4c10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28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229</cp:revision>
  <dcterms:created xsi:type="dcterms:W3CDTF">2019-06-25T08:22:25Z</dcterms:created>
  <dcterms:modified xsi:type="dcterms:W3CDTF">2021-03-16T10:45:47Z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