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4" r:id="rId13"/>
  </p:sldIdLst>
  <p:sldSz cx="3200400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FFF"/>
    <a:srgbClr val="99E9F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1" autoAdjust="0"/>
    <p:restoredTop sz="94660"/>
  </p:normalViewPr>
  <p:slideViewPr>
    <p:cSldViewPr snapToGrid="0">
      <p:cViewPr>
        <p:scale>
          <a:sx n="100" d="100"/>
          <a:sy n="100" d="100"/>
        </p:scale>
        <p:origin x="4044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1775" y="1143000"/>
            <a:ext cx="3854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5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0" y="537667"/>
            <a:ext cx="66276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4600" y="537667"/>
            <a:ext cx="66276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3040" y="537667"/>
            <a:ext cx="66276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1480" y="537667"/>
            <a:ext cx="66276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521" y="448056"/>
            <a:ext cx="2925720" cy="985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1523392"/>
            <a:ext cx="290808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1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" y="17923"/>
            <a:ext cx="559737" cy="3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521" y="448056"/>
            <a:ext cx="2925720" cy="985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1523392"/>
            <a:ext cx="290808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1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" y="16950"/>
            <a:ext cx="556484" cy="3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5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537667"/>
            <a:ext cx="290808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36" y="2314424"/>
            <a:ext cx="353203" cy="2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5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537667"/>
            <a:ext cx="290808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6"/>
            <a:ext cx="2908080" cy="8764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293925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293925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161" y="537667"/>
            <a:ext cx="290808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5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46161" y="535875"/>
            <a:ext cx="290808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5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46161" y="535875"/>
            <a:ext cx="290808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5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537667"/>
            <a:ext cx="140364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0601" y="537667"/>
            <a:ext cx="140364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5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0601" y="537667"/>
            <a:ext cx="140364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6161" y="537667"/>
            <a:ext cx="140364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5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0" y="537667"/>
            <a:ext cx="9072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6549" y="537667"/>
            <a:ext cx="9072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040" y="537667"/>
            <a:ext cx="9072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5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46060" y="537667"/>
            <a:ext cx="9072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146348" y="537667"/>
            <a:ext cx="9072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145858" y="537667"/>
            <a:ext cx="9072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3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6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2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64522" y="2335746"/>
            <a:ext cx="63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46686" y="2089607"/>
            <a:ext cx="882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64522" y="2335746"/>
            <a:ext cx="63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46686" y="2089607"/>
            <a:ext cx="882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9" y="1011487"/>
            <a:ext cx="897974" cy="5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9" y="1011487"/>
            <a:ext cx="897974" cy="5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64522" y="2335746"/>
            <a:ext cx="63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46686" y="2089607"/>
            <a:ext cx="882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36" y="2314424"/>
            <a:ext cx="353203" cy="2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9A8385-D7F6-4B10-AB31-3E41F46DE9B7}"/>
              </a:ext>
            </a:extLst>
          </p:cNvPr>
          <p:cNvGrpSpPr/>
          <p:nvPr/>
        </p:nvGrpSpPr>
        <p:grpSpPr>
          <a:xfrm>
            <a:off x="60325" y="0"/>
            <a:ext cx="3111500" cy="2573107"/>
            <a:chOff x="-477810" y="-438704"/>
            <a:chExt cx="4136541" cy="34207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7A6113-1031-4696-A30F-2D3B7321CF01}"/>
                </a:ext>
              </a:extLst>
            </p:cNvPr>
            <p:cNvSpPr/>
            <p:nvPr/>
          </p:nvSpPr>
          <p:spPr>
            <a:xfrm>
              <a:off x="1472910" y="841119"/>
              <a:ext cx="1551102" cy="3739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E7BA09-8C78-43FD-9058-2C15FA680813}"/>
                </a:ext>
              </a:extLst>
            </p:cNvPr>
            <p:cNvSpPr/>
            <p:nvPr/>
          </p:nvSpPr>
          <p:spPr>
            <a:xfrm>
              <a:off x="3141689" y="841119"/>
              <a:ext cx="504338" cy="3693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4D15-4D5A-45D3-9B1A-F530073986FB}"/>
                </a:ext>
              </a:extLst>
            </p:cNvPr>
            <p:cNvSpPr txBox="1"/>
            <p:nvPr/>
          </p:nvSpPr>
          <p:spPr>
            <a:xfrm>
              <a:off x="-465111" y="1633927"/>
              <a:ext cx="1551105" cy="248519"/>
            </a:xfrm>
            <a:prstGeom prst="rect">
              <a:avLst/>
            </a:prstGeom>
            <a:noFill/>
          </p:spPr>
          <p:txBody>
            <a:bodyPr wrap="none" lIns="365760" tIns="0" rIns="0" bIns="0" rtlCol="0" anchor="ctr" anchorCtr="0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d</a:t>
              </a:r>
              <a:endParaRPr lang="en-US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DCD651-6C8A-47D1-AC49-9AFE109D2106}"/>
                </a:ext>
              </a:extLst>
            </p:cNvPr>
            <p:cNvSpPr txBox="1"/>
            <p:nvPr/>
          </p:nvSpPr>
          <p:spPr>
            <a:xfrm rot="16200000">
              <a:off x="1477051" y="135653"/>
              <a:ext cx="743745" cy="248519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B030B-D43A-4987-ABB2-130F13C2792A}"/>
                </a:ext>
              </a:extLst>
            </p:cNvPr>
            <p:cNvSpPr/>
            <p:nvPr/>
          </p:nvSpPr>
          <p:spPr>
            <a:xfrm>
              <a:off x="-472730" y="-438704"/>
              <a:ext cx="1551105" cy="314252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3FA826-24E1-45F2-B4D6-AF815E2FE9BB}"/>
                </a:ext>
              </a:extLst>
            </p:cNvPr>
            <p:cNvGrpSpPr/>
            <p:nvPr/>
          </p:nvGrpSpPr>
          <p:grpSpPr>
            <a:xfrm>
              <a:off x="-472730" y="-115601"/>
              <a:ext cx="1551105" cy="743744"/>
              <a:chOff x="35270" y="395241"/>
              <a:chExt cx="1551105" cy="74374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AB5F30-71B6-4410-BCAC-E6B8BF89C533}"/>
                  </a:ext>
                </a:extLst>
              </p:cNvPr>
              <p:cNvSpPr txBox="1"/>
              <p:nvPr/>
            </p:nvSpPr>
            <p:spPr>
              <a:xfrm>
                <a:off x="35270" y="395241"/>
                <a:ext cx="1551105" cy="743744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buSzPct val="100000"/>
                  <a:tabLst>
                    <a:tab pos="457200" algn="l"/>
                  </a:tabLs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D9F4D49-4B86-49A8-8C6A-C54C99AF21B0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" y="395241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D9F4D49-4B86-49A8-8C6A-C54C99AF21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0" y="395241"/>
                    <a:ext cx="517035" cy="74374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2CC00D3-16C5-41E5-83CD-BC4137AAB8E4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05" y="395241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2CC00D3-16C5-41E5-83CD-BC4137AAB8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05" y="395241"/>
                    <a:ext cx="517035" cy="7437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D8E71B7-B13C-4EAC-B636-395CC1E17B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340" y="395241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D8E71B7-B13C-4EAC-B636-395CC1E17B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340" y="395241"/>
                    <a:ext cx="517035" cy="7437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A55583-34C6-47E8-B4BC-EA75DA07783A}"/>
                </a:ext>
              </a:extLst>
            </p:cNvPr>
            <p:cNvGrpSpPr/>
            <p:nvPr/>
          </p:nvGrpSpPr>
          <p:grpSpPr>
            <a:xfrm>
              <a:off x="1196056" y="-115601"/>
              <a:ext cx="517035" cy="743744"/>
              <a:chOff x="1704052" y="391605"/>
              <a:chExt cx="517035" cy="74374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FD774D-AC12-4906-8D3C-D023CCA81EFC}"/>
                  </a:ext>
                </a:extLst>
              </p:cNvPr>
              <p:cNvSpPr txBox="1"/>
              <p:nvPr/>
            </p:nvSpPr>
            <p:spPr>
              <a:xfrm>
                <a:off x="1704052" y="391605"/>
                <a:ext cx="504335" cy="743742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buSzPct val="100000"/>
                  <a:tabLst>
                    <a:tab pos="457200" algn="l"/>
                  </a:tabLs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E4CA369-4853-47AC-9ADD-41E74C0E208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052" y="391605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E4CA369-4853-47AC-9ADD-41E74C0E20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052" y="391605"/>
                    <a:ext cx="517035" cy="7437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F151D-CA9A-4D83-9B99-CB5EC647C1C6}"/>
                </a:ext>
              </a:extLst>
            </p:cNvPr>
            <p:cNvSpPr/>
            <p:nvPr/>
          </p:nvSpPr>
          <p:spPr>
            <a:xfrm>
              <a:off x="1196056" y="-438704"/>
              <a:ext cx="504335" cy="314252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W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4B0486-6AF5-4C7F-B9A2-5AC2A4D08171}"/>
                </a:ext>
              </a:extLst>
            </p:cNvPr>
            <p:cNvSpPr txBox="1"/>
            <p:nvPr/>
          </p:nvSpPr>
          <p:spPr>
            <a:xfrm rot="16200000">
              <a:off x="1471971" y="2144793"/>
              <a:ext cx="743745" cy="248519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B76AED-AB3D-43FA-A8D5-7E0D1D03B852}"/>
                </a:ext>
              </a:extLst>
            </p:cNvPr>
            <p:cNvSpPr/>
            <p:nvPr/>
          </p:nvSpPr>
          <p:spPr>
            <a:xfrm>
              <a:off x="-477810" y="2641362"/>
              <a:ext cx="1551105" cy="340716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T’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9DE424-C73A-4F0A-B44A-BD52B1883671}"/>
                </a:ext>
              </a:extLst>
            </p:cNvPr>
            <p:cNvSpPr txBox="1"/>
            <p:nvPr/>
          </p:nvSpPr>
          <p:spPr>
            <a:xfrm>
              <a:off x="-477810" y="1897175"/>
              <a:ext cx="1551105" cy="743744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tx2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buSzPct val="100000"/>
                <a:tabLst>
                  <a:tab pos="457200" algn="l"/>
                </a:tabLst>
              </a:pPr>
              <a:endParaRPr lang="en-US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D8C913E-0DFF-40C3-8397-5284A0C88E70}"/>
                    </a:ext>
                  </a:extLst>
                </p:cNvPr>
                <p:cNvSpPr txBox="1"/>
                <p:nvPr/>
              </p:nvSpPr>
              <p:spPr>
                <a:xfrm>
                  <a:off x="-477810" y="1897175"/>
                  <a:ext cx="517035" cy="7437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buSzPct val="100000"/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D8C913E-0DFF-40C3-8397-5284A0C88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7810" y="1897175"/>
                  <a:ext cx="517035" cy="7437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F0F6429-1249-4272-A26E-452151572D86}"/>
                    </a:ext>
                  </a:extLst>
                </p:cNvPr>
                <p:cNvSpPr txBox="1"/>
                <p:nvPr/>
              </p:nvSpPr>
              <p:spPr>
                <a:xfrm>
                  <a:off x="39229" y="1897175"/>
                  <a:ext cx="517035" cy="7437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buSzPct val="100000"/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F0F6429-1249-4272-A26E-452151572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9" y="1897175"/>
                  <a:ext cx="517035" cy="7437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34D9C43-0277-4C8D-BC50-7A0DD4B32A74}"/>
                    </a:ext>
                  </a:extLst>
                </p:cNvPr>
                <p:cNvSpPr txBox="1"/>
                <p:nvPr/>
              </p:nvSpPr>
              <p:spPr>
                <a:xfrm>
                  <a:off x="556264" y="1897175"/>
                  <a:ext cx="517035" cy="7437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buSzPct val="100000"/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34D9C43-0277-4C8D-BC50-7A0DD4B32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4" y="1897175"/>
                  <a:ext cx="517035" cy="7437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548B78-88C8-42FC-A38E-31D4E07AAF51}"/>
                </a:ext>
              </a:extLst>
            </p:cNvPr>
            <p:cNvSpPr txBox="1"/>
            <p:nvPr/>
          </p:nvSpPr>
          <p:spPr>
            <a:xfrm>
              <a:off x="1190976" y="1897175"/>
              <a:ext cx="504335" cy="743742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tx2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buSzPct val="100000"/>
                <a:tabLst>
                  <a:tab pos="457200" algn="l"/>
                </a:tabLst>
              </a:pPr>
              <a:endParaRPr lang="en-US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C382C2E-503E-4B7F-83D9-270AD8AF0445}"/>
                    </a:ext>
                  </a:extLst>
                </p:cNvPr>
                <p:cNvSpPr txBox="1"/>
                <p:nvPr/>
              </p:nvSpPr>
              <p:spPr>
                <a:xfrm>
                  <a:off x="1190976" y="1897175"/>
                  <a:ext cx="517035" cy="7437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buSzPct val="100000"/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.83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C382C2E-503E-4B7F-83D9-270AD8AF04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76" y="1897175"/>
                  <a:ext cx="517035" cy="7437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3F6AAD-64BC-467D-8143-EAD883E49C69}"/>
                </a:ext>
              </a:extLst>
            </p:cNvPr>
            <p:cNvSpPr/>
            <p:nvPr/>
          </p:nvSpPr>
          <p:spPr>
            <a:xfrm>
              <a:off x="1190976" y="2641362"/>
              <a:ext cx="504335" cy="340716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W’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1B74F5-0843-4D19-9D90-8423040C0875}"/>
                </a:ext>
              </a:extLst>
            </p:cNvPr>
            <p:cNvSpPr txBox="1"/>
            <p:nvPr/>
          </p:nvSpPr>
          <p:spPr>
            <a:xfrm>
              <a:off x="1203673" y="1633927"/>
              <a:ext cx="504334" cy="2485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1</a:t>
              </a:r>
              <a:endParaRPr lang="en-US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5CF351-F511-4FDE-BBC5-22B441B354D7}"/>
                </a:ext>
              </a:extLst>
            </p:cNvPr>
            <p:cNvSpPr txBox="1"/>
            <p:nvPr/>
          </p:nvSpPr>
          <p:spPr>
            <a:xfrm rot="16200000">
              <a:off x="953811" y="1094735"/>
              <a:ext cx="743745" cy="248519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FD26F1B-9D27-4393-A79C-BCDD6FE2DB5E}"/>
                </a:ext>
              </a:extLst>
            </p:cNvPr>
            <p:cNvSpPr/>
            <p:nvPr/>
          </p:nvSpPr>
          <p:spPr>
            <a:xfrm>
              <a:off x="1472914" y="465298"/>
              <a:ext cx="1551105" cy="369332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A93B13E-932E-46B4-BCFF-FC4D5EAFE447}"/>
                </a:ext>
              </a:extLst>
            </p:cNvPr>
            <p:cNvGrpSpPr/>
            <p:nvPr/>
          </p:nvGrpSpPr>
          <p:grpSpPr>
            <a:xfrm>
              <a:off x="1472914" y="847117"/>
              <a:ext cx="1551105" cy="743744"/>
              <a:chOff x="2336510" y="1157473"/>
              <a:chExt cx="1551105" cy="74374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D3CE9B-607D-457D-9F5A-F1579EEECCED}"/>
                  </a:ext>
                </a:extLst>
              </p:cNvPr>
              <p:cNvSpPr txBox="1"/>
              <p:nvPr/>
            </p:nvSpPr>
            <p:spPr>
              <a:xfrm>
                <a:off x="2336510" y="1157473"/>
                <a:ext cx="1551105" cy="743744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buSzPct val="100000"/>
                  <a:tabLst>
                    <a:tab pos="457200" algn="l"/>
                  </a:tabLs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A68BF68-0BC8-4F42-B676-C23D3DB87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336510" y="1157473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A68BF68-0BC8-4F42-B676-C23D3DB87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6510" y="1157473"/>
                    <a:ext cx="517035" cy="7437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093B7ED-75A3-4762-A96D-F6F1E2CE1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53545" y="1157473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093B7ED-75A3-4762-A96D-F6F1E2CE1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45" y="1157473"/>
                    <a:ext cx="517035" cy="7437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C06BA76-0165-41DB-9144-B1A2F4B4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3370580" y="1157473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C06BA76-0165-41DB-9144-B1A2F4B4F8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80" y="1157473"/>
                    <a:ext cx="517035" cy="7437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BB70202-FDCE-4026-B935-D7F5699CCF26}"/>
                </a:ext>
              </a:extLst>
            </p:cNvPr>
            <p:cNvGrpSpPr/>
            <p:nvPr/>
          </p:nvGrpSpPr>
          <p:grpSpPr>
            <a:xfrm>
              <a:off x="3141696" y="847117"/>
              <a:ext cx="517035" cy="743744"/>
              <a:chOff x="4005292" y="1158814"/>
              <a:chExt cx="517035" cy="74374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AF35513-0016-47AB-B476-3410F363B6B3}"/>
                  </a:ext>
                </a:extLst>
              </p:cNvPr>
              <p:cNvSpPr txBox="1"/>
              <p:nvPr/>
            </p:nvSpPr>
            <p:spPr>
              <a:xfrm>
                <a:off x="4005292" y="1158814"/>
                <a:ext cx="504335" cy="743742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buSzPct val="100000"/>
                  <a:tabLst>
                    <a:tab pos="457200" algn="l"/>
                  </a:tabLs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6B85360-C694-4F74-903E-A677434DE54A}"/>
                      </a:ext>
                    </a:extLst>
                  </p:cNvPr>
                  <p:cNvSpPr txBox="1"/>
                  <p:nvPr/>
                </p:nvSpPr>
                <p:spPr>
                  <a:xfrm>
                    <a:off x="4005292" y="1158814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.94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6B85360-C694-4F74-903E-A677434DE5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292" y="1158814"/>
                    <a:ext cx="517035" cy="7437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D158317-275E-4308-A201-FA78AB774495}"/>
                </a:ext>
              </a:extLst>
            </p:cNvPr>
            <p:cNvSpPr/>
            <p:nvPr/>
          </p:nvSpPr>
          <p:spPr>
            <a:xfrm>
              <a:off x="3141696" y="465298"/>
              <a:ext cx="504335" cy="369332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W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9BF6F3C-27DD-4CBC-B5FF-2090DAB9E1C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2" y="1243101"/>
              <a:ext cx="5318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611FC40-7543-4D33-8FC8-6E69A78B9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97" y="723903"/>
              <a:ext cx="0" cy="10921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Diagonal Corners Snipped 70">
              <a:extLst>
                <a:ext uri="{FF2B5EF4-FFF2-40B4-BE49-F238E27FC236}">
                  <a16:creationId xmlns:a16="http://schemas.microsoft.com/office/drawing/2014/main" id="{C0B16F3B-993D-4D17-9018-5E17438D3AF1}"/>
                </a:ext>
              </a:extLst>
            </p:cNvPr>
            <p:cNvSpPr/>
            <p:nvPr/>
          </p:nvSpPr>
          <p:spPr>
            <a:xfrm>
              <a:off x="-304931" y="1032785"/>
              <a:ext cx="1457656" cy="420639"/>
            </a:xfrm>
            <a:prstGeom prst="snip2Diag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accumulate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920393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20D4A66B-DEAE-463E-8C8B-FF06495953F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infopath/2007/PartnerControls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77</cp:revision>
  <dcterms:created xsi:type="dcterms:W3CDTF">2019-06-25T08:22:25Z</dcterms:created>
  <dcterms:modified xsi:type="dcterms:W3CDTF">2021-05-13T13:40:42Z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