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63" r:id="rId5"/>
  </p:sldIdLst>
  <p:sldSz cx="3657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4" autoAdjust="0"/>
    <p:restoredTop sz="94660"/>
  </p:normalViewPr>
  <p:slideViewPr>
    <p:cSldViewPr snapToGrid="0">
      <p:cViewPr>
        <p:scale>
          <a:sx n="125" d="100"/>
          <a:sy n="125" d="100"/>
        </p:scale>
        <p:origin x="355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312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561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776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371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81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23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818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283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378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644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3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E3C8-0C67-4B39-910C-A9E55E51AF95}" type="datetimeFigureOut">
              <a:rPr lang="fi-FI" smtClean="0"/>
              <a:t>11.5.2021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ECB6-F98E-4222-8BF9-3EB101E2507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775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814464-5CE6-4606-BEF2-CAE79BFC5A4D}"/>
              </a:ext>
            </a:extLst>
          </p:cNvPr>
          <p:cNvGrpSpPr/>
          <p:nvPr/>
        </p:nvGrpSpPr>
        <p:grpSpPr>
          <a:xfrm>
            <a:off x="96160" y="33464"/>
            <a:ext cx="3465281" cy="2676273"/>
            <a:chOff x="299414" y="-1213204"/>
            <a:chExt cx="4807201" cy="371265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1F70F8-C8D6-4BAC-9B6C-3846B9037772}"/>
                </a:ext>
              </a:extLst>
            </p:cNvPr>
            <p:cNvSpPr/>
            <p:nvPr/>
          </p:nvSpPr>
          <p:spPr>
            <a:xfrm>
              <a:off x="558869" y="1141587"/>
              <a:ext cx="714934" cy="2588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KPI 1</a:t>
              </a:r>
              <a:endParaRPr lang="fi-FI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62B3BF5-CA01-49EA-BC80-E6B54CEF8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3803" y="1478575"/>
              <a:ext cx="0" cy="762001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0CA8A19-A0BE-404B-A8C3-3AB5B4A0614D}"/>
                </a:ext>
              </a:extLst>
            </p:cNvPr>
            <p:cNvSpPr/>
            <p:nvPr/>
          </p:nvSpPr>
          <p:spPr>
            <a:xfrm>
              <a:off x="2113351" y="2240576"/>
              <a:ext cx="714934" cy="2588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2</a:t>
              </a:r>
              <a:endParaRPr lang="fi-FI" sz="120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75EE82B-713A-4D4E-AEB1-5D4D2874DD3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54804" y="1859576"/>
              <a:ext cx="0" cy="762001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58750B-E0FB-4668-8096-77A80236E82A}"/>
                </a:ext>
              </a:extLst>
            </p:cNvPr>
            <p:cNvSpPr/>
            <p:nvPr/>
          </p:nvSpPr>
          <p:spPr>
            <a:xfrm>
              <a:off x="1445440" y="-729532"/>
              <a:ext cx="1335821" cy="1335821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AA7197C-11DE-4C37-B29D-C5CE5603D317}"/>
                </a:ext>
              </a:extLst>
            </p:cNvPr>
            <p:cNvSpPr/>
            <p:nvPr/>
          </p:nvSpPr>
          <p:spPr>
            <a:xfrm>
              <a:off x="2781261" y="-1108103"/>
              <a:ext cx="1046481" cy="1046481"/>
            </a:xfrm>
            <a:prstGeom prst="ellipse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51FEB9-1F71-4525-B669-09E0B1CCF09E}"/>
                </a:ext>
              </a:extLst>
            </p:cNvPr>
            <p:cNvSpPr/>
            <p:nvPr/>
          </p:nvSpPr>
          <p:spPr>
            <a:xfrm>
              <a:off x="3159831" y="523754"/>
              <a:ext cx="1335821" cy="1335821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15B5AD16-20D9-42FC-BD9F-60E0D6AB246B}"/>
                </a:ext>
              </a:extLst>
            </p:cNvPr>
            <p:cNvSpPr/>
            <p:nvPr/>
          </p:nvSpPr>
          <p:spPr>
            <a:xfrm>
              <a:off x="4310685" y="138583"/>
              <a:ext cx="184967" cy="184967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8FD72CCD-95EA-42F1-8382-0AA2D20225B7}"/>
                </a:ext>
              </a:extLst>
            </p:cNvPr>
            <p:cNvSpPr/>
            <p:nvPr/>
          </p:nvSpPr>
          <p:spPr>
            <a:xfrm>
              <a:off x="3599163" y="1967295"/>
              <a:ext cx="184967" cy="184967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6FA1469F-695F-4EE6-AE7A-4480EFC7C370}"/>
                </a:ext>
              </a:extLst>
            </p:cNvPr>
            <p:cNvSpPr/>
            <p:nvPr/>
          </p:nvSpPr>
          <p:spPr>
            <a:xfrm>
              <a:off x="4495652" y="723959"/>
              <a:ext cx="184967" cy="184967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7BBEB5B0-00B1-471B-8440-E2467CBEF764}"/>
                </a:ext>
              </a:extLst>
            </p:cNvPr>
            <p:cNvSpPr/>
            <p:nvPr/>
          </p:nvSpPr>
          <p:spPr>
            <a:xfrm>
              <a:off x="2572137" y="-150204"/>
              <a:ext cx="1681692" cy="76254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Outlying individual</a:t>
              </a:r>
              <a:br>
                <a:rPr lang="en-US" sz="1200"/>
              </a:br>
              <a:r>
                <a:rPr lang="en-US" sz="1200"/>
                <a:t>anomaly event</a:t>
              </a:r>
              <a:endParaRPr lang="fi-FI" sz="120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821DD45-AD14-4E5D-89CB-E59D9E04DA4E}"/>
                </a:ext>
              </a:extLst>
            </p:cNvPr>
            <p:cNvSpPr/>
            <p:nvPr/>
          </p:nvSpPr>
          <p:spPr>
            <a:xfrm>
              <a:off x="299414" y="-413300"/>
              <a:ext cx="1561616" cy="866608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Input quantum </a:t>
              </a:r>
              <a:r>
                <a:rPr lang="en-US" sz="1200" dirty="0"/>
                <a:t>A,</a:t>
              </a:r>
              <a:br>
                <a:rPr lang="en-US" sz="1200" dirty="0"/>
              </a:br>
              <a:r>
                <a:rPr lang="en-US" sz="1200" dirty="0"/>
                <a:t>population: 5</a:t>
              </a:r>
              <a:endParaRPr lang="fi-FI" sz="1200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3B1E324-9EE3-4CAD-8222-0E4A30A33B13}"/>
                </a:ext>
              </a:extLst>
            </p:cNvPr>
            <p:cNvSpPr/>
            <p:nvPr/>
          </p:nvSpPr>
          <p:spPr>
            <a:xfrm>
              <a:off x="3287805" y="-1213204"/>
              <a:ext cx="1818810" cy="59796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Input quantum </a:t>
              </a:r>
              <a:r>
                <a:rPr lang="en-US" sz="1200" dirty="0"/>
                <a:t>B,</a:t>
              </a:r>
              <a:br>
                <a:rPr lang="en-US" sz="1200" dirty="0"/>
              </a:br>
              <a:r>
                <a:rPr lang="en-US" sz="1200" dirty="0"/>
                <a:t>population: 3</a:t>
              </a:r>
              <a:endParaRPr lang="fi-FI" sz="1200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99BAEE8A-A62D-4802-B62F-3D9379D9715E}"/>
                </a:ext>
              </a:extLst>
            </p:cNvPr>
            <p:cNvSpPr/>
            <p:nvPr/>
          </p:nvSpPr>
          <p:spPr>
            <a:xfrm>
              <a:off x="1964528" y="1141588"/>
              <a:ext cx="1526649" cy="845779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Input quantum </a:t>
              </a:r>
              <a:r>
                <a:rPr lang="en-US" sz="1200" dirty="0"/>
                <a:t>C,</a:t>
              </a:r>
              <a:br>
                <a:rPr lang="en-US" sz="1200" dirty="0"/>
              </a:br>
              <a:r>
                <a:rPr lang="en-US" sz="1200" dirty="0"/>
                <a:t>population: 4</a:t>
              </a:r>
              <a:endParaRPr lang="fi-FI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94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453C6E-BDA6-4880-8A25-09A8AED355CF}"/>
              </a:ext>
            </a:extLst>
          </p:cNvPr>
          <p:cNvGrpSpPr/>
          <p:nvPr/>
        </p:nvGrpSpPr>
        <p:grpSpPr>
          <a:xfrm>
            <a:off x="283188" y="112971"/>
            <a:ext cx="2971173" cy="2600510"/>
            <a:chOff x="5495108" y="-1108103"/>
            <a:chExt cx="4121750" cy="360755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2F5A6DB-ECAB-4B57-8444-EB7F8CEFEF23}"/>
                </a:ext>
              </a:extLst>
            </p:cNvPr>
            <p:cNvSpPr/>
            <p:nvPr/>
          </p:nvSpPr>
          <p:spPr>
            <a:xfrm>
              <a:off x="5495108" y="1141587"/>
              <a:ext cx="714934" cy="2588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1</a:t>
              </a:r>
              <a:endParaRPr lang="fi-FI" sz="120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4E9AD2-2671-4C32-83CF-29250834B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0042" y="1478575"/>
              <a:ext cx="0" cy="762001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9651EB3-7711-4C4C-84DC-3BB2E0393807}"/>
                </a:ext>
              </a:extLst>
            </p:cNvPr>
            <p:cNvSpPr/>
            <p:nvPr/>
          </p:nvSpPr>
          <p:spPr>
            <a:xfrm>
              <a:off x="7049590" y="2240576"/>
              <a:ext cx="714934" cy="2588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2</a:t>
              </a:r>
              <a:endParaRPr lang="fi-FI" sz="120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98CFA76-DDE7-4557-BCE2-DB913147FF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1043" y="1859576"/>
              <a:ext cx="0" cy="762001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081D89-0651-4914-A1C7-F29329E70E29}"/>
                </a:ext>
              </a:extLst>
            </p:cNvPr>
            <p:cNvSpPr/>
            <p:nvPr/>
          </p:nvSpPr>
          <p:spPr>
            <a:xfrm>
              <a:off x="6381679" y="-729532"/>
              <a:ext cx="1335821" cy="1335821"/>
            </a:xfrm>
            <a:prstGeom prst="ellipse">
              <a:avLst/>
            </a:prstGeom>
            <a:pattFill prst="pct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BAF3A6-5C7B-4255-B78A-460496206AE7}"/>
                </a:ext>
              </a:extLst>
            </p:cNvPr>
            <p:cNvSpPr/>
            <p:nvPr/>
          </p:nvSpPr>
          <p:spPr>
            <a:xfrm>
              <a:off x="7717500" y="-1108103"/>
              <a:ext cx="1046481" cy="1046481"/>
            </a:xfrm>
            <a:prstGeom prst="ellipse">
              <a:avLst/>
            </a:prstGeom>
            <a:pattFill prst="ltHorz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8A46E3-57EF-4CC4-80C1-AA4A3F9624A3}"/>
                </a:ext>
              </a:extLst>
            </p:cNvPr>
            <p:cNvSpPr/>
            <p:nvPr/>
          </p:nvSpPr>
          <p:spPr>
            <a:xfrm>
              <a:off x="8096070" y="523754"/>
              <a:ext cx="1335821" cy="1335821"/>
            </a:xfrm>
            <a:prstGeom prst="ellipse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2896751A-A6F1-4DF7-97A2-E9DCEE653D5E}"/>
                </a:ext>
              </a:extLst>
            </p:cNvPr>
            <p:cNvSpPr/>
            <p:nvPr/>
          </p:nvSpPr>
          <p:spPr>
            <a:xfrm>
              <a:off x="9246924" y="138583"/>
              <a:ext cx="184967" cy="184967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2857C70-7275-4D85-901F-B0229811F9CA}"/>
                </a:ext>
              </a:extLst>
            </p:cNvPr>
            <p:cNvSpPr/>
            <p:nvPr/>
          </p:nvSpPr>
          <p:spPr>
            <a:xfrm>
              <a:off x="8535402" y="1967295"/>
              <a:ext cx="184967" cy="184967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9355EBC-2773-4967-A320-BEC3716CEC67}"/>
                </a:ext>
              </a:extLst>
            </p:cNvPr>
            <p:cNvSpPr/>
            <p:nvPr/>
          </p:nvSpPr>
          <p:spPr>
            <a:xfrm>
              <a:off x="9431891" y="723959"/>
              <a:ext cx="184967" cy="184967"/>
            </a:xfrm>
            <a:prstGeom prst="flowChartConnector">
              <a:avLst/>
            </a:prstGeom>
            <a:solidFill>
              <a:schemeClr val="tx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DFB551F-BF0B-45E2-85DE-01F5B6965A7F}"/>
                </a:ext>
              </a:extLst>
            </p:cNvPr>
            <p:cNvSpPr/>
            <p:nvPr/>
          </p:nvSpPr>
          <p:spPr>
            <a:xfrm>
              <a:off x="6353886" y="-408928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9B56FEBF-0082-4384-95AC-6F5594C92649}"/>
                </a:ext>
              </a:extLst>
            </p:cNvPr>
            <p:cNvSpPr/>
            <p:nvPr/>
          </p:nvSpPr>
          <p:spPr>
            <a:xfrm>
              <a:off x="6861539" y="138583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DC93D446-8EC5-4FA5-81B7-C4703BDDEA83}"/>
                </a:ext>
              </a:extLst>
            </p:cNvPr>
            <p:cNvSpPr/>
            <p:nvPr/>
          </p:nvSpPr>
          <p:spPr>
            <a:xfrm>
              <a:off x="7046506" y="-480442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E378DE2-B56E-4D86-8E73-7A42DB9A3384}"/>
                </a:ext>
              </a:extLst>
            </p:cNvPr>
            <p:cNvSpPr/>
            <p:nvPr/>
          </p:nvSpPr>
          <p:spPr>
            <a:xfrm>
              <a:off x="7570656" y="139233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FD4464B-F439-427A-94A7-1DFDF83AC854}"/>
                </a:ext>
              </a:extLst>
            </p:cNvPr>
            <p:cNvSpPr/>
            <p:nvPr/>
          </p:nvSpPr>
          <p:spPr>
            <a:xfrm>
              <a:off x="6782084" y="-224336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F768B3F-819B-44CA-8E75-236BA74464C3}"/>
                </a:ext>
              </a:extLst>
            </p:cNvPr>
            <p:cNvSpPr/>
            <p:nvPr/>
          </p:nvSpPr>
          <p:spPr>
            <a:xfrm>
              <a:off x="7769689" y="-1019657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AE55697E-93E5-49BD-90E6-FCF34A097B71}"/>
                </a:ext>
              </a:extLst>
            </p:cNvPr>
            <p:cNvSpPr/>
            <p:nvPr/>
          </p:nvSpPr>
          <p:spPr>
            <a:xfrm>
              <a:off x="8171423" y="-732577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513BA449-8E08-4843-98C6-333F6CA3EE1D}"/>
                </a:ext>
              </a:extLst>
            </p:cNvPr>
            <p:cNvSpPr/>
            <p:nvPr/>
          </p:nvSpPr>
          <p:spPr>
            <a:xfrm>
              <a:off x="8478279" y="-641599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58064495-BE66-4BC4-9641-199001D61B77}"/>
                </a:ext>
              </a:extLst>
            </p:cNvPr>
            <p:cNvSpPr/>
            <p:nvPr/>
          </p:nvSpPr>
          <p:spPr>
            <a:xfrm>
              <a:off x="8153421" y="1478575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AA6813C2-D76B-44DA-AAF9-0F2BFA0E3C96}"/>
                </a:ext>
              </a:extLst>
            </p:cNvPr>
            <p:cNvSpPr/>
            <p:nvPr/>
          </p:nvSpPr>
          <p:spPr>
            <a:xfrm>
              <a:off x="8725534" y="43127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FA3D846B-3E86-4BE7-9501-2DAD15144B18}"/>
                </a:ext>
              </a:extLst>
            </p:cNvPr>
            <p:cNvSpPr/>
            <p:nvPr/>
          </p:nvSpPr>
          <p:spPr>
            <a:xfrm>
              <a:off x="9159605" y="1571058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96267349-FDDF-420C-A364-EC20B6DDB7F4}"/>
                </a:ext>
              </a:extLst>
            </p:cNvPr>
            <p:cNvSpPr/>
            <p:nvPr/>
          </p:nvSpPr>
          <p:spPr>
            <a:xfrm>
              <a:off x="8633050" y="1086055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24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B5BCF7-76EF-46C3-BB03-2F250B32AFD2}"/>
              </a:ext>
            </a:extLst>
          </p:cNvPr>
          <p:cNvGrpSpPr/>
          <p:nvPr/>
        </p:nvGrpSpPr>
        <p:grpSpPr>
          <a:xfrm>
            <a:off x="137744" y="107978"/>
            <a:ext cx="3116617" cy="2602898"/>
            <a:chOff x="357102" y="2976381"/>
            <a:chExt cx="4323517" cy="361086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B20ACF0-CCE1-4E2B-9133-D95AD2FE5538}"/>
                </a:ext>
              </a:extLst>
            </p:cNvPr>
            <p:cNvSpPr/>
            <p:nvPr/>
          </p:nvSpPr>
          <p:spPr>
            <a:xfrm>
              <a:off x="558869" y="5229384"/>
              <a:ext cx="714934" cy="2588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1</a:t>
              </a:r>
              <a:endParaRPr lang="fi-FI" sz="120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D95589-4B54-4049-8BF0-C8616BEB1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3803" y="5566372"/>
              <a:ext cx="0" cy="762001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C5938B8-3723-48A6-A180-19663A76F753}"/>
                </a:ext>
              </a:extLst>
            </p:cNvPr>
            <p:cNvSpPr/>
            <p:nvPr/>
          </p:nvSpPr>
          <p:spPr>
            <a:xfrm>
              <a:off x="2113351" y="6328373"/>
              <a:ext cx="714934" cy="2588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2</a:t>
              </a:r>
              <a:endParaRPr lang="fi-FI" sz="120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60EAE10-6AC5-4E21-9ED5-1CBD6168A9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54804" y="5947373"/>
              <a:ext cx="0" cy="762001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EEEE84F-FE38-4123-9689-500E6C8B1757}"/>
                </a:ext>
              </a:extLst>
            </p:cNvPr>
            <p:cNvSpPr/>
            <p:nvPr/>
          </p:nvSpPr>
          <p:spPr>
            <a:xfrm>
              <a:off x="1445440" y="3358265"/>
              <a:ext cx="1335821" cy="1335821"/>
            </a:xfrm>
            <a:prstGeom prst="ellipse">
              <a:avLst/>
            </a:prstGeom>
            <a:pattFill prst="pct5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4D1215D-175A-4635-BAAA-85528565F2DF}"/>
                </a:ext>
              </a:extLst>
            </p:cNvPr>
            <p:cNvSpPr/>
            <p:nvPr/>
          </p:nvSpPr>
          <p:spPr>
            <a:xfrm>
              <a:off x="2781261" y="2979694"/>
              <a:ext cx="1046481" cy="1046481"/>
            </a:xfrm>
            <a:prstGeom prst="ellipse">
              <a:avLst/>
            </a:prstGeom>
            <a:pattFill prst="ltHorz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4D5B63C-5F57-4AEB-8298-C4FC97B8999C}"/>
                </a:ext>
              </a:extLst>
            </p:cNvPr>
            <p:cNvSpPr/>
            <p:nvPr/>
          </p:nvSpPr>
          <p:spPr>
            <a:xfrm>
              <a:off x="3159831" y="4611551"/>
              <a:ext cx="1335821" cy="1335821"/>
            </a:xfrm>
            <a:prstGeom prst="ellipse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D2969D9-B148-4475-A234-F4EC9559B319}"/>
                </a:ext>
              </a:extLst>
            </p:cNvPr>
            <p:cNvSpPr/>
            <p:nvPr/>
          </p:nvSpPr>
          <p:spPr>
            <a:xfrm>
              <a:off x="1136343" y="3225274"/>
              <a:ext cx="1335821" cy="1335821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6CDAB03-4600-42DE-BB21-22B52371C29C}"/>
                </a:ext>
              </a:extLst>
            </p:cNvPr>
            <p:cNvSpPr/>
            <p:nvPr/>
          </p:nvSpPr>
          <p:spPr>
            <a:xfrm>
              <a:off x="2835403" y="3180680"/>
              <a:ext cx="845495" cy="845495"/>
            </a:xfrm>
            <a:prstGeom prst="ellipse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41929F6-46A2-4D05-A038-5A594BE4CACF}"/>
                </a:ext>
              </a:extLst>
            </p:cNvPr>
            <p:cNvSpPr/>
            <p:nvPr/>
          </p:nvSpPr>
          <p:spPr>
            <a:xfrm>
              <a:off x="3446088" y="4291693"/>
              <a:ext cx="1168138" cy="116813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16AE5DCA-FF94-4D8D-B38B-AF6C11400E50}"/>
                </a:ext>
              </a:extLst>
            </p:cNvPr>
            <p:cNvSpPr/>
            <p:nvPr/>
          </p:nvSpPr>
          <p:spPr>
            <a:xfrm>
              <a:off x="4310685" y="422638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39ADBE7E-0349-40AC-B8C4-A18C82963996}"/>
                </a:ext>
              </a:extLst>
            </p:cNvPr>
            <p:cNvSpPr/>
            <p:nvPr/>
          </p:nvSpPr>
          <p:spPr>
            <a:xfrm>
              <a:off x="3599163" y="6055092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D6FAECE-F0D0-4E4C-9081-876F00DE7C15}"/>
                </a:ext>
              </a:extLst>
            </p:cNvPr>
            <p:cNvSpPr/>
            <p:nvPr/>
          </p:nvSpPr>
          <p:spPr>
            <a:xfrm>
              <a:off x="4495652" y="4811756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D973B9BF-171E-491E-9822-A5835A2898E8}"/>
                </a:ext>
              </a:extLst>
            </p:cNvPr>
            <p:cNvSpPr/>
            <p:nvPr/>
          </p:nvSpPr>
          <p:spPr>
            <a:xfrm>
              <a:off x="1417647" y="3678869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19C25BCB-28FD-4996-891E-834192D067D9}"/>
                </a:ext>
              </a:extLst>
            </p:cNvPr>
            <p:cNvSpPr/>
            <p:nvPr/>
          </p:nvSpPr>
          <p:spPr>
            <a:xfrm>
              <a:off x="1925300" y="422638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150E31BC-0813-4305-B66D-27D4A3CA87D0}"/>
                </a:ext>
              </a:extLst>
            </p:cNvPr>
            <p:cNvSpPr/>
            <p:nvPr/>
          </p:nvSpPr>
          <p:spPr>
            <a:xfrm>
              <a:off x="2110267" y="3607355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DDB5C6C5-B2E4-449A-8FC7-F60F33A5E405}"/>
                </a:ext>
              </a:extLst>
            </p:cNvPr>
            <p:cNvSpPr/>
            <p:nvPr/>
          </p:nvSpPr>
          <p:spPr>
            <a:xfrm>
              <a:off x="2634417" y="422703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2A358D1A-2414-4FDC-8B2C-771820521208}"/>
                </a:ext>
              </a:extLst>
            </p:cNvPr>
            <p:cNvSpPr/>
            <p:nvPr/>
          </p:nvSpPr>
          <p:spPr>
            <a:xfrm>
              <a:off x="1845845" y="3863461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0690F0D6-8B78-4824-B50E-19F79285D37F}"/>
                </a:ext>
              </a:extLst>
            </p:cNvPr>
            <p:cNvSpPr/>
            <p:nvPr/>
          </p:nvSpPr>
          <p:spPr>
            <a:xfrm>
              <a:off x="2833450" y="306814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757C8B09-228B-4C07-ABDE-9DD7F6D2C7B2}"/>
                </a:ext>
              </a:extLst>
            </p:cNvPr>
            <p:cNvSpPr/>
            <p:nvPr/>
          </p:nvSpPr>
          <p:spPr>
            <a:xfrm>
              <a:off x="3235184" y="335522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202E5075-A93A-4409-8B51-BF2D3CEC3E7F}"/>
                </a:ext>
              </a:extLst>
            </p:cNvPr>
            <p:cNvSpPr/>
            <p:nvPr/>
          </p:nvSpPr>
          <p:spPr>
            <a:xfrm>
              <a:off x="3542040" y="3446198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8DE1E16A-CFF0-4874-B623-1E4A722A8803}"/>
                </a:ext>
              </a:extLst>
            </p:cNvPr>
            <p:cNvSpPr/>
            <p:nvPr/>
          </p:nvSpPr>
          <p:spPr>
            <a:xfrm>
              <a:off x="3217182" y="5566372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6D088A07-BE15-40A7-968B-44F821A0959F}"/>
                </a:ext>
              </a:extLst>
            </p:cNvPr>
            <p:cNvSpPr/>
            <p:nvPr/>
          </p:nvSpPr>
          <p:spPr>
            <a:xfrm>
              <a:off x="3789295" y="4519067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2ECF27EB-CE97-4D96-BDC6-725A6D6DF356}"/>
                </a:ext>
              </a:extLst>
            </p:cNvPr>
            <p:cNvSpPr/>
            <p:nvPr/>
          </p:nvSpPr>
          <p:spPr>
            <a:xfrm>
              <a:off x="4223366" y="5658855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ADF89177-9FA1-489C-AD60-F4F5BFC46484}"/>
                </a:ext>
              </a:extLst>
            </p:cNvPr>
            <p:cNvSpPr/>
            <p:nvPr/>
          </p:nvSpPr>
          <p:spPr>
            <a:xfrm>
              <a:off x="3696811" y="5173852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590B890-3B17-4D0D-B780-7F8BA58E69CA}"/>
                </a:ext>
              </a:extLst>
            </p:cNvPr>
            <p:cNvSpPr/>
            <p:nvPr/>
          </p:nvSpPr>
          <p:spPr>
            <a:xfrm>
              <a:off x="357102" y="4048429"/>
              <a:ext cx="1276843" cy="543404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Local quantum </a:t>
              </a:r>
              <a:r>
                <a:rPr lang="en-US" sz="1200" dirty="0"/>
                <a:t>A</a:t>
              </a:r>
              <a:endParaRPr lang="fi-FI" sz="1200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A5C70651-120E-4C48-AC87-B411E86048E6}"/>
                </a:ext>
              </a:extLst>
            </p:cNvPr>
            <p:cNvSpPr/>
            <p:nvPr/>
          </p:nvSpPr>
          <p:spPr>
            <a:xfrm>
              <a:off x="3325397" y="2976381"/>
              <a:ext cx="1276843" cy="491346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Local quantum </a:t>
              </a:r>
              <a:r>
                <a:rPr lang="en-US" sz="1200" dirty="0"/>
                <a:t>B</a:t>
              </a:r>
              <a:endParaRPr lang="fi-FI" sz="1200" dirty="0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255FC2DB-614F-474B-9C71-2186351791AA}"/>
                </a:ext>
              </a:extLst>
            </p:cNvPr>
            <p:cNvSpPr/>
            <p:nvPr/>
          </p:nvSpPr>
          <p:spPr>
            <a:xfrm>
              <a:off x="2333594" y="4850141"/>
              <a:ext cx="1276843" cy="536582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Local quantum </a:t>
              </a:r>
              <a:r>
                <a:rPr lang="en-US" sz="1200" dirty="0"/>
                <a:t>D</a:t>
              </a:r>
              <a:endParaRPr lang="fi-FI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49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092949-35D4-4458-ABC5-41C5C60706F1}"/>
              </a:ext>
            </a:extLst>
          </p:cNvPr>
          <p:cNvGrpSpPr/>
          <p:nvPr/>
        </p:nvGrpSpPr>
        <p:grpSpPr>
          <a:xfrm>
            <a:off x="283188" y="103038"/>
            <a:ext cx="3307061" cy="2610445"/>
            <a:chOff x="5498745" y="2967180"/>
            <a:chExt cx="4587710" cy="3621332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C42779F-631C-4B0A-8CE6-F99822F0E0C5}"/>
                </a:ext>
              </a:extLst>
            </p:cNvPr>
            <p:cNvSpPr/>
            <p:nvPr/>
          </p:nvSpPr>
          <p:spPr>
            <a:xfrm>
              <a:off x="5498745" y="5230652"/>
              <a:ext cx="714934" cy="2588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1</a:t>
              </a:r>
              <a:endParaRPr lang="fi-FI" sz="120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ED9FD91-94A6-4C82-BB69-83451D012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3679" y="5567640"/>
              <a:ext cx="0" cy="762001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39A88D92-3A57-4274-9CDF-5C8C8E67AFE8}"/>
                </a:ext>
              </a:extLst>
            </p:cNvPr>
            <p:cNvSpPr/>
            <p:nvPr/>
          </p:nvSpPr>
          <p:spPr>
            <a:xfrm>
              <a:off x="7053227" y="6329641"/>
              <a:ext cx="714934" cy="258871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KPI 2</a:t>
              </a:r>
              <a:endParaRPr lang="fi-FI" sz="120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0D7D7A8-DCEE-44FF-9BC8-980A157501F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4680" y="5948641"/>
              <a:ext cx="0" cy="762001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C82B6CC-107B-47AF-B6FD-223CE7E3974E}"/>
                </a:ext>
              </a:extLst>
            </p:cNvPr>
            <p:cNvSpPr/>
            <p:nvPr/>
          </p:nvSpPr>
          <p:spPr>
            <a:xfrm>
              <a:off x="6385316" y="3359533"/>
              <a:ext cx="1335821" cy="1335821"/>
            </a:xfrm>
            <a:prstGeom prst="ellipse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B05A2DC-37C6-416C-AABA-12C847BDA4EB}"/>
                </a:ext>
              </a:extLst>
            </p:cNvPr>
            <p:cNvSpPr/>
            <p:nvPr/>
          </p:nvSpPr>
          <p:spPr>
            <a:xfrm>
              <a:off x="7721137" y="2980962"/>
              <a:ext cx="1046481" cy="1046481"/>
            </a:xfrm>
            <a:prstGeom prst="ellipse">
              <a:avLst/>
            </a:prstGeom>
            <a:pattFill prst="ltHorz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9A2FFCC-78AE-4F68-95B3-F0119FB3E624}"/>
                </a:ext>
              </a:extLst>
            </p:cNvPr>
            <p:cNvSpPr/>
            <p:nvPr/>
          </p:nvSpPr>
          <p:spPr>
            <a:xfrm>
              <a:off x="8099707" y="4612819"/>
              <a:ext cx="1335821" cy="1335821"/>
            </a:xfrm>
            <a:prstGeom prst="ellipse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E67BC20-BF7E-400D-B931-47ABB1737123}"/>
                </a:ext>
              </a:extLst>
            </p:cNvPr>
            <p:cNvSpPr/>
            <p:nvPr/>
          </p:nvSpPr>
          <p:spPr>
            <a:xfrm>
              <a:off x="7791192" y="2967180"/>
              <a:ext cx="845495" cy="845495"/>
            </a:xfrm>
            <a:prstGeom prst="ellipse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1E39C5E-0721-4BA3-AD67-C955FC9E4295}"/>
                </a:ext>
              </a:extLst>
            </p:cNvPr>
            <p:cNvSpPr/>
            <p:nvPr/>
          </p:nvSpPr>
          <p:spPr>
            <a:xfrm>
              <a:off x="8636687" y="4301570"/>
              <a:ext cx="1449768" cy="1449768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18CC4053-C670-4BE1-A0B9-2FF13142BB47}"/>
                </a:ext>
              </a:extLst>
            </p:cNvPr>
            <p:cNvSpPr/>
            <p:nvPr/>
          </p:nvSpPr>
          <p:spPr>
            <a:xfrm>
              <a:off x="9250561" y="4227648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089DBB52-FBCA-4D1B-98C9-8B6F778B348A}"/>
                </a:ext>
              </a:extLst>
            </p:cNvPr>
            <p:cNvSpPr/>
            <p:nvPr/>
          </p:nvSpPr>
          <p:spPr>
            <a:xfrm>
              <a:off x="9435528" y="4813024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FA4924C6-1E5F-4312-A41D-0E3972628BB0}"/>
                </a:ext>
              </a:extLst>
            </p:cNvPr>
            <p:cNvSpPr/>
            <p:nvPr/>
          </p:nvSpPr>
          <p:spPr>
            <a:xfrm>
              <a:off x="6357523" y="3680137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AEAB7DD2-3A15-4029-B6F6-608A02D8C27E}"/>
                </a:ext>
              </a:extLst>
            </p:cNvPr>
            <p:cNvSpPr/>
            <p:nvPr/>
          </p:nvSpPr>
          <p:spPr>
            <a:xfrm>
              <a:off x="6865176" y="4227648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83D09ABB-591E-4259-9775-6D8FAC161C08}"/>
                </a:ext>
              </a:extLst>
            </p:cNvPr>
            <p:cNvSpPr/>
            <p:nvPr/>
          </p:nvSpPr>
          <p:spPr>
            <a:xfrm>
              <a:off x="7050143" y="3608623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B10FF65D-C59D-4804-880A-B52B66B3F21E}"/>
                </a:ext>
              </a:extLst>
            </p:cNvPr>
            <p:cNvSpPr/>
            <p:nvPr/>
          </p:nvSpPr>
          <p:spPr>
            <a:xfrm>
              <a:off x="7574293" y="4228298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4D70D031-BD0B-48D3-84D0-A406095AC1FA}"/>
                </a:ext>
              </a:extLst>
            </p:cNvPr>
            <p:cNvSpPr/>
            <p:nvPr/>
          </p:nvSpPr>
          <p:spPr>
            <a:xfrm>
              <a:off x="6785721" y="3864729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B34D27A6-25E2-45ED-AB05-4E2BC273CCD6}"/>
                </a:ext>
              </a:extLst>
            </p:cNvPr>
            <p:cNvSpPr/>
            <p:nvPr/>
          </p:nvSpPr>
          <p:spPr>
            <a:xfrm>
              <a:off x="7773326" y="3069408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3CAAE1E-2DEF-4118-A77C-BE18BE4FB3C7}"/>
                </a:ext>
              </a:extLst>
            </p:cNvPr>
            <p:cNvSpPr/>
            <p:nvPr/>
          </p:nvSpPr>
          <p:spPr>
            <a:xfrm>
              <a:off x="8175060" y="3356488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FCB5C2C7-CE6E-4AC1-AC2F-02FA7EF2B34B}"/>
                </a:ext>
              </a:extLst>
            </p:cNvPr>
            <p:cNvSpPr/>
            <p:nvPr/>
          </p:nvSpPr>
          <p:spPr>
            <a:xfrm>
              <a:off x="8481916" y="3447466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B785E3CC-EFC9-4A63-BE23-90498553324A}"/>
                </a:ext>
              </a:extLst>
            </p:cNvPr>
            <p:cNvSpPr/>
            <p:nvPr/>
          </p:nvSpPr>
          <p:spPr>
            <a:xfrm>
              <a:off x="8729171" y="4520335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3C519F13-CB67-470E-A74F-1497673490A0}"/>
                </a:ext>
              </a:extLst>
            </p:cNvPr>
            <p:cNvSpPr/>
            <p:nvPr/>
          </p:nvSpPr>
          <p:spPr>
            <a:xfrm>
              <a:off x="9163242" y="5660123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5B14CB73-F88A-4366-B993-5FBEB2DE8679}"/>
                </a:ext>
              </a:extLst>
            </p:cNvPr>
            <p:cNvSpPr/>
            <p:nvPr/>
          </p:nvSpPr>
          <p:spPr>
            <a:xfrm>
              <a:off x="8636687" y="517512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572133-6B94-4338-8907-EE8F9F997DEB}"/>
                </a:ext>
              </a:extLst>
            </p:cNvPr>
            <p:cNvSpPr/>
            <p:nvPr/>
          </p:nvSpPr>
          <p:spPr>
            <a:xfrm>
              <a:off x="8133840" y="5602363"/>
              <a:ext cx="618793" cy="61879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8E47D368-5B86-43BB-9855-78E71C9EACD4}"/>
                </a:ext>
              </a:extLst>
            </p:cNvPr>
            <p:cNvSpPr/>
            <p:nvPr/>
          </p:nvSpPr>
          <p:spPr>
            <a:xfrm>
              <a:off x="8539039" y="605636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0B95F3F7-ED29-4052-B0F0-1FC275D50C8F}"/>
                </a:ext>
              </a:extLst>
            </p:cNvPr>
            <p:cNvSpPr/>
            <p:nvPr/>
          </p:nvSpPr>
          <p:spPr>
            <a:xfrm>
              <a:off x="8157058" y="5567640"/>
              <a:ext cx="184967" cy="18496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61EFD739-F925-4A80-8515-86257A81EA55}"/>
                </a:ext>
              </a:extLst>
            </p:cNvPr>
            <p:cNvSpPr/>
            <p:nvPr/>
          </p:nvSpPr>
          <p:spPr>
            <a:xfrm>
              <a:off x="7235109" y="4681440"/>
              <a:ext cx="1459557" cy="811947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Split </a:t>
              </a:r>
              <a:r>
                <a:rPr lang="en-US" sz="1200"/>
                <a:t>local quantum </a:t>
              </a:r>
              <a:r>
                <a:rPr lang="en-US" sz="1200" dirty="0"/>
                <a:t>during fitting</a:t>
              </a:r>
              <a:endParaRPr lang="fi-FI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620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Tolppa, Janne (Nokia - DE/Munich)</dc:creator>
  <cp:lastModifiedBy>Kajo, Marton (EXT - DE/Munich)</cp:lastModifiedBy>
  <cp:revision>9</cp:revision>
  <dcterms:modified xsi:type="dcterms:W3CDTF">2021-05-11T15:13:36Z</dcterms:modified>
</cp:coreProperties>
</file>