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73152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68013"/>
            <a:ext cx="6217920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85743"/>
            <a:ext cx="5486400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34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741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2380"/>
            <a:ext cx="1577340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2380"/>
            <a:ext cx="4640580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5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70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22278"/>
            <a:ext cx="6309360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49399"/>
            <a:ext cx="6309360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336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11902"/>
            <a:ext cx="310896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11902"/>
            <a:ext cx="310896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43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2381"/>
            <a:ext cx="6309360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00177"/>
            <a:ext cx="3094672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37374"/>
            <a:ext cx="3094672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00177"/>
            <a:ext cx="3109913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37374"/>
            <a:ext cx="310991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97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39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4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3589"/>
            <a:ext cx="2359342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63655"/>
            <a:ext cx="3703320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91151"/>
            <a:ext cx="2359342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76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3589"/>
            <a:ext cx="2359342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63655"/>
            <a:ext cx="3703320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91151"/>
            <a:ext cx="2359342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34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2381"/>
            <a:ext cx="630936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11902"/>
            <a:ext cx="630936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15873"/>
            <a:ext cx="164592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15873"/>
            <a:ext cx="246888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15873"/>
            <a:ext cx="164592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6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CDEC1A-5AF8-4A3A-ACD9-A0DFF6F6F6BE}"/>
              </a:ext>
            </a:extLst>
          </p:cNvPr>
          <p:cNvSpPr/>
          <p:nvPr/>
        </p:nvSpPr>
        <p:spPr>
          <a:xfrm>
            <a:off x="2751311" y="823512"/>
            <a:ext cx="1792794" cy="849830"/>
          </a:xfrm>
          <a:prstGeom prst="round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CBR Diagnosis Function</a:t>
            </a:r>
            <a:endParaRPr lang="fi-FI" sz="144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B3818F-82E1-4772-88E5-9CFF3EB47EFC}"/>
              </a:ext>
            </a:extLst>
          </p:cNvPr>
          <p:cNvSpPr/>
          <p:nvPr/>
        </p:nvSpPr>
        <p:spPr>
          <a:xfrm>
            <a:off x="4852574" y="823512"/>
            <a:ext cx="1792794" cy="849830"/>
          </a:xfrm>
          <a:prstGeom prst="round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Diagnosis Knowledge Sharing Agent</a:t>
            </a:r>
            <a:endParaRPr lang="fi-FI" sz="144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E406D0F-BDBE-4E27-B9B1-F33B4F54653C}"/>
              </a:ext>
            </a:extLst>
          </p:cNvPr>
          <p:cNvSpPr/>
          <p:nvPr/>
        </p:nvSpPr>
        <p:spPr>
          <a:xfrm>
            <a:off x="385992" y="91271"/>
            <a:ext cx="1846703" cy="849830"/>
          </a:xfrm>
          <a:prstGeom prst="can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Central </a:t>
            </a:r>
            <a:r>
              <a:rPr lang="en-US" sz="1440" dirty="0"/>
              <a:t>Diagnosis Knowledgebase</a:t>
            </a:r>
            <a:endParaRPr lang="fi-FI" sz="144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A30A6-ADCE-41E3-A399-89D9586D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31" y="1574160"/>
            <a:ext cx="836323" cy="8144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B26F3-5BBC-4922-ACBF-9F76153EF0C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544109" y="1248427"/>
            <a:ext cx="3084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384BF5F-EC72-4B15-9904-C3408F8A0C2C}"/>
              </a:ext>
            </a:extLst>
          </p:cNvPr>
          <p:cNvSpPr/>
          <p:nvPr/>
        </p:nvSpPr>
        <p:spPr>
          <a:xfrm>
            <a:off x="2359475" y="261816"/>
            <a:ext cx="4722453" cy="1656834"/>
          </a:xfrm>
          <a:prstGeom prst="roundRect">
            <a:avLst>
              <a:gd name="adj" fmla="val 14647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40" dirty="0"/>
              <a:t>Central Diagnosis Agent (CDA)</a:t>
            </a:r>
            <a:endParaRPr lang="fi-FI" sz="1440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8687B8F8-0B1E-41DA-8D76-47E303383344}"/>
              </a:ext>
            </a:extLst>
          </p:cNvPr>
          <p:cNvSpPr/>
          <p:nvPr/>
        </p:nvSpPr>
        <p:spPr>
          <a:xfrm>
            <a:off x="385991" y="4328624"/>
            <a:ext cx="1846703" cy="849830"/>
          </a:xfrm>
          <a:prstGeom prst="can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Local </a:t>
            </a:r>
            <a:r>
              <a:rPr lang="en-US" sz="1440" dirty="0"/>
              <a:t>Diagnosis Knowledgebase</a:t>
            </a:r>
            <a:endParaRPr lang="fi-FI" sz="144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302996-6C40-4B60-B98C-06FE35161462}"/>
              </a:ext>
            </a:extLst>
          </p:cNvPr>
          <p:cNvSpPr/>
          <p:nvPr/>
        </p:nvSpPr>
        <p:spPr>
          <a:xfrm>
            <a:off x="2751311" y="3626501"/>
            <a:ext cx="1792794" cy="849830"/>
          </a:xfrm>
          <a:prstGeom prst="round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CBR Diagnosis Function</a:t>
            </a:r>
            <a:endParaRPr lang="fi-FI" sz="144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2FC53E9-B6AA-43B7-B22D-52748F517632}"/>
              </a:ext>
            </a:extLst>
          </p:cNvPr>
          <p:cNvSpPr/>
          <p:nvPr/>
        </p:nvSpPr>
        <p:spPr>
          <a:xfrm>
            <a:off x="4852574" y="3626501"/>
            <a:ext cx="1792794" cy="849830"/>
          </a:xfrm>
          <a:prstGeom prst="round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/>
              <a:t>Diagnosis </a:t>
            </a:r>
            <a:r>
              <a:rPr lang="en-US" sz="1440" dirty="0"/>
              <a:t>Knowledge </a:t>
            </a:r>
            <a:r>
              <a:rPr lang="en-US" sz="1440"/>
              <a:t>Sharing Agent</a:t>
            </a:r>
            <a:endParaRPr lang="fi-FI" sz="144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1718B8-F71F-488D-922F-3E54C72531ED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544109" y="4051416"/>
            <a:ext cx="3084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6B31F23-D192-408F-864A-DCBF15250794}"/>
              </a:ext>
            </a:extLst>
          </p:cNvPr>
          <p:cNvSpPr/>
          <p:nvPr/>
        </p:nvSpPr>
        <p:spPr>
          <a:xfrm>
            <a:off x="2359475" y="3349295"/>
            <a:ext cx="4722453" cy="1656834"/>
          </a:xfrm>
          <a:prstGeom prst="roundRect">
            <a:avLst>
              <a:gd name="adj" fmla="val 14647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sz="1440" dirty="0"/>
              <a:t>Local Diagnosis Agent (LDA)</a:t>
            </a:r>
            <a:endParaRPr lang="fi-FI" sz="144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46D1DF-337B-4E84-AABC-4A18A70C2652}"/>
              </a:ext>
            </a:extLst>
          </p:cNvPr>
          <p:cNvSpPr/>
          <p:nvPr/>
        </p:nvSpPr>
        <p:spPr>
          <a:xfrm>
            <a:off x="5354979" y="1673344"/>
            <a:ext cx="836734" cy="1953158"/>
          </a:xfrm>
          <a:prstGeom prst="rect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0CEA27-0D46-4469-901C-3C1C4C245C13}"/>
              </a:ext>
            </a:extLst>
          </p:cNvPr>
          <p:cNvSpPr/>
          <p:nvPr/>
        </p:nvSpPr>
        <p:spPr>
          <a:xfrm>
            <a:off x="4400386" y="2390593"/>
            <a:ext cx="2681538" cy="518671"/>
          </a:xfrm>
          <a:prstGeom prst="round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40"/>
              <a:t>Knowledge Sharing interface</a:t>
            </a:r>
            <a:endParaRPr lang="fi-FI" sz="144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7D4F6-815B-48CF-B056-94866029C50A}"/>
              </a:ext>
            </a:extLst>
          </p:cNvPr>
          <p:cNvSpPr txBox="1"/>
          <p:nvPr/>
        </p:nvSpPr>
        <p:spPr>
          <a:xfrm>
            <a:off x="262311" y="1870573"/>
            <a:ext cx="630421" cy="2215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40"/>
              <a:t>Expert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58092A-A63D-4870-A8ED-F91EE48EE37F}"/>
              </a:ext>
            </a:extLst>
          </p:cNvPr>
          <p:cNvGrpSpPr/>
          <p:nvPr/>
        </p:nvGrpSpPr>
        <p:grpSpPr>
          <a:xfrm>
            <a:off x="2751315" y="994272"/>
            <a:ext cx="221765" cy="503125"/>
            <a:chOff x="4090953" y="1428750"/>
            <a:chExt cx="252447" cy="572735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3BAFEA-1770-428E-A20C-095314E25387}"/>
                </a:ext>
              </a:extLst>
            </p:cNvPr>
            <p:cNvSpPr/>
            <p:nvPr/>
          </p:nvSpPr>
          <p:spPr>
            <a:xfrm>
              <a:off x="4090953" y="1428750"/>
              <a:ext cx="252447" cy="171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18773B-A11F-4820-82A5-41BC11679878}"/>
                </a:ext>
              </a:extLst>
            </p:cNvPr>
            <p:cNvSpPr/>
            <p:nvPr/>
          </p:nvSpPr>
          <p:spPr>
            <a:xfrm>
              <a:off x="4090953" y="1830035"/>
              <a:ext cx="252447" cy="171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47FC6F-B7C3-4F86-B09E-F56BABEA817C}"/>
              </a:ext>
            </a:extLst>
          </p:cNvPr>
          <p:cNvGrpSpPr/>
          <p:nvPr/>
        </p:nvGrpSpPr>
        <p:grpSpPr>
          <a:xfrm>
            <a:off x="2764275" y="3799271"/>
            <a:ext cx="221765" cy="503125"/>
            <a:chOff x="4090953" y="1428750"/>
            <a:chExt cx="252447" cy="572735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F4C76C-9979-4238-AB50-CB00AD5051C7}"/>
                </a:ext>
              </a:extLst>
            </p:cNvPr>
            <p:cNvSpPr/>
            <p:nvPr/>
          </p:nvSpPr>
          <p:spPr>
            <a:xfrm>
              <a:off x="4090953" y="1428750"/>
              <a:ext cx="252447" cy="171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49DBF2-9443-4C8F-AF1B-9DA087D2F69D}"/>
                </a:ext>
              </a:extLst>
            </p:cNvPr>
            <p:cNvSpPr/>
            <p:nvPr/>
          </p:nvSpPr>
          <p:spPr>
            <a:xfrm>
              <a:off x="4090953" y="1830035"/>
              <a:ext cx="252447" cy="171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05CA4-AA64-4DE8-86B8-E99BF1867D0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rot="16200000" flipH="1">
            <a:off x="1966092" y="284352"/>
            <a:ext cx="128473" cy="144197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4A64379-1D28-4946-AC4A-B85DC68414FC}"/>
              </a:ext>
            </a:extLst>
          </p:cNvPr>
          <p:cNvCxnSpPr>
            <a:stCxn id="12" idx="0"/>
            <a:endCxn id="43" idx="1"/>
          </p:cNvCxnSpPr>
          <p:nvPr/>
        </p:nvCxnSpPr>
        <p:spPr>
          <a:xfrm rot="5400000" flipH="1" flipV="1">
            <a:off x="1955070" y="777913"/>
            <a:ext cx="152069" cy="1440423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1332248-99F1-4643-A434-15E9405B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31" y="2903343"/>
            <a:ext cx="836323" cy="8144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F18BDCA-7EF7-40FF-8E99-97F85D836B5B}"/>
              </a:ext>
            </a:extLst>
          </p:cNvPr>
          <p:cNvSpPr txBox="1"/>
          <p:nvPr/>
        </p:nvSpPr>
        <p:spPr>
          <a:xfrm>
            <a:off x="262311" y="3199754"/>
            <a:ext cx="630421" cy="2215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40"/>
              <a:t>Expert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2AB9CE7-DC10-4475-981F-7D5E34A4406E}"/>
              </a:ext>
            </a:extLst>
          </p:cNvPr>
          <p:cNvCxnSpPr>
            <a:cxnSpLocks/>
            <a:stCxn id="50" idx="2"/>
            <a:endCxn id="46" idx="1"/>
          </p:cNvCxnSpPr>
          <p:nvPr/>
        </p:nvCxnSpPr>
        <p:spPr>
          <a:xfrm rot="16200000" flipH="1">
            <a:off x="1959173" y="3069478"/>
            <a:ext cx="156814" cy="1453383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453C767-B967-42C4-9C9C-8A04AD42F740}"/>
              </a:ext>
            </a:extLst>
          </p:cNvPr>
          <p:cNvCxnSpPr>
            <a:cxnSpLocks/>
            <a:stCxn id="35" idx="1"/>
            <a:endCxn id="47" idx="1"/>
          </p:cNvCxnSpPr>
          <p:nvPr/>
        </p:nvCxnSpPr>
        <p:spPr>
          <a:xfrm rot="5400000" flipH="1" flipV="1">
            <a:off x="1986040" y="3550393"/>
            <a:ext cx="101539" cy="145493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9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10</cp:revision>
  <dcterms:modified xsi:type="dcterms:W3CDTF">2021-05-11T14:08:02Z</dcterms:modified>
</cp:coreProperties>
</file>