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</p:sldIdLst>
  <p:sldSz cx="3657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94660"/>
  </p:normalViewPr>
  <p:slideViewPr>
    <p:cSldViewPr snapToGrid="0">
      <p:cViewPr>
        <p:scale>
          <a:sx n="125" d="100"/>
          <a:sy n="125" d="100"/>
        </p:scale>
        <p:origin x="355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385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7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435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791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655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19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47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21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564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013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811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118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A58EA1-6DD4-481A-A1DA-F1F2B3AE8B14}"/>
              </a:ext>
            </a:extLst>
          </p:cNvPr>
          <p:cNvGrpSpPr/>
          <p:nvPr/>
        </p:nvGrpSpPr>
        <p:grpSpPr>
          <a:xfrm>
            <a:off x="58156" y="102913"/>
            <a:ext cx="3541287" cy="2478470"/>
            <a:chOff x="-4047045" y="-748739"/>
            <a:chExt cx="3541287" cy="24784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51F70F8-C8D6-4BAC-9B6C-3846B9037772}"/>
                </a:ext>
              </a:extLst>
            </p:cNvPr>
            <p:cNvSpPr/>
            <p:nvPr/>
          </p:nvSpPr>
          <p:spPr>
            <a:xfrm>
              <a:off x="-4047045" y="803869"/>
              <a:ext cx="525883" cy="16740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KPI 1</a:t>
              </a:r>
              <a:endParaRPr lang="fi-FI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62B3BF5-CA01-49EA-BC80-E6B54CEF8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553638" y="1036439"/>
              <a:ext cx="0" cy="52589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0CA8A19-A0BE-404B-A8C3-3AB5B4A0614D}"/>
                </a:ext>
              </a:extLst>
            </p:cNvPr>
            <p:cNvSpPr/>
            <p:nvPr/>
          </p:nvSpPr>
          <p:spPr>
            <a:xfrm>
              <a:off x="-2974230" y="1562329"/>
              <a:ext cx="525883" cy="16740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KPI 2</a:t>
              </a:r>
              <a:endParaRPr lang="fi-FI" sz="12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75EE82B-713A-4D4E-AEB1-5D4D2874DD3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-3290693" y="1299384"/>
              <a:ext cx="0" cy="52589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58750B-E0FB-4668-8096-77A80236E82A}"/>
                </a:ext>
              </a:extLst>
            </p:cNvPr>
            <p:cNvSpPr/>
            <p:nvPr/>
          </p:nvSpPr>
          <p:spPr>
            <a:xfrm>
              <a:off x="-3435184" y="-487471"/>
              <a:ext cx="921908" cy="921908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AA7197C-11DE-4C37-B29D-C5CE5603D317}"/>
                </a:ext>
              </a:extLst>
            </p:cNvPr>
            <p:cNvSpPr/>
            <p:nvPr/>
          </p:nvSpPr>
          <p:spPr>
            <a:xfrm>
              <a:off x="-2513276" y="-748739"/>
              <a:ext cx="722222" cy="722222"/>
            </a:xfrm>
            <a:prstGeom prst="ellipse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51FEB9-1F71-4525-B669-09E0B1CCF09E}"/>
                </a:ext>
              </a:extLst>
            </p:cNvPr>
            <p:cNvSpPr/>
            <p:nvPr/>
          </p:nvSpPr>
          <p:spPr>
            <a:xfrm>
              <a:off x="-2252009" y="377476"/>
              <a:ext cx="921908" cy="92190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15B5AD16-20D9-42FC-BD9F-60E0D6AB246B}"/>
                </a:ext>
              </a:extLst>
            </p:cNvPr>
            <p:cNvSpPr/>
            <p:nvPr/>
          </p:nvSpPr>
          <p:spPr>
            <a:xfrm>
              <a:off x="-1457755" y="111653"/>
              <a:ext cx="127654" cy="127654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1A3A0A85-78A1-4A80-B721-489474640524}"/>
                </a:ext>
              </a:extLst>
            </p:cNvPr>
            <p:cNvSpPr/>
            <p:nvPr/>
          </p:nvSpPr>
          <p:spPr>
            <a:xfrm>
              <a:off x="-3457930" y="-266208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C3F66EAA-D7CE-400B-9F57-46499F5B8255}"/>
                </a:ext>
              </a:extLst>
            </p:cNvPr>
            <p:cNvSpPr/>
            <p:nvPr/>
          </p:nvSpPr>
          <p:spPr>
            <a:xfrm>
              <a:off x="-3107577" y="111653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BE9B6755-D0D7-4E94-894E-592B89E3C3E7}"/>
                </a:ext>
              </a:extLst>
            </p:cNvPr>
            <p:cNvSpPr/>
            <p:nvPr/>
          </p:nvSpPr>
          <p:spPr>
            <a:xfrm>
              <a:off x="-2979923" y="-315563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AD980DEC-EBB9-4987-9994-72AD1A92045D}"/>
                </a:ext>
              </a:extLst>
            </p:cNvPr>
            <p:cNvSpPr/>
            <p:nvPr/>
          </p:nvSpPr>
          <p:spPr>
            <a:xfrm>
              <a:off x="-2618184" y="112101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BC16AA6D-2A33-4ADA-B36E-639B25119EF9}"/>
                </a:ext>
              </a:extLst>
            </p:cNvPr>
            <p:cNvSpPr/>
            <p:nvPr/>
          </p:nvSpPr>
          <p:spPr>
            <a:xfrm>
              <a:off x="-3162412" y="-138813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1E15C409-64DF-41D3-A911-DDC7920B0CF5}"/>
                </a:ext>
              </a:extLst>
            </p:cNvPr>
            <p:cNvSpPr/>
            <p:nvPr/>
          </p:nvSpPr>
          <p:spPr>
            <a:xfrm>
              <a:off x="-3027748" y="-65795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079B717D-FE62-4C4F-894F-2EFB76AF436E}"/>
                </a:ext>
              </a:extLst>
            </p:cNvPr>
            <p:cNvSpPr/>
            <p:nvPr/>
          </p:nvSpPr>
          <p:spPr>
            <a:xfrm>
              <a:off x="-2480823" y="-68769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8CB53173-3E11-4ECC-A543-4D4015B3D235}"/>
                </a:ext>
              </a:extLst>
            </p:cNvPr>
            <p:cNvSpPr/>
            <p:nvPr/>
          </p:nvSpPr>
          <p:spPr>
            <a:xfrm>
              <a:off x="-1991794" y="-174517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E367C3E4-2B2F-4719-9C11-B78E04086854}"/>
                </a:ext>
              </a:extLst>
            </p:cNvPr>
            <p:cNvSpPr/>
            <p:nvPr/>
          </p:nvSpPr>
          <p:spPr>
            <a:xfrm>
              <a:off x="-1948807" y="-673044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44CEFBCF-E9EE-423E-994B-BC543E9981BB}"/>
                </a:ext>
              </a:extLst>
            </p:cNvPr>
            <p:cNvSpPr/>
            <p:nvPr/>
          </p:nvSpPr>
          <p:spPr>
            <a:xfrm>
              <a:off x="-2203569" y="-489572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A6B8DE3C-175E-4AAC-8C81-677623D9D229}"/>
                </a:ext>
              </a:extLst>
            </p:cNvPr>
            <p:cNvSpPr/>
            <p:nvPr/>
          </p:nvSpPr>
          <p:spPr>
            <a:xfrm>
              <a:off x="-1991794" y="-426784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6B21681E-99C7-4D5F-8BDA-DE465925E880}"/>
                </a:ext>
              </a:extLst>
            </p:cNvPr>
            <p:cNvSpPr/>
            <p:nvPr/>
          </p:nvSpPr>
          <p:spPr>
            <a:xfrm>
              <a:off x="-2215993" y="103643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00BEEB71-E5CB-4F83-BEEE-D098E240ADA6}"/>
                </a:ext>
              </a:extLst>
            </p:cNvPr>
            <p:cNvSpPr/>
            <p:nvPr/>
          </p:nvSpPr>
          <p:spPr>
            <a:xfrm>
              <a:off x="-1821153" y="31364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E64FB54F-C6E9-43C1-B2E7-5686DF0F86CB}"/>
                </a:ext>
              </a:extLst>
            </p:cNvPr>
            <p:cNvSpPr/>
            <p:nvPr/>
          </p:nvSpPr>
          <p:spPr>
            <a:xfrm>
              <a:off x="-1521582" y="1100266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936A0DD6-ABB2-4895-93E2-A567B2D1C2A4}"/>
                </a:ext>
              </a:extLst>
            </p:cNvPr>
            <p:cNvSpPr/>
            <p:nvPr/>
          </p:nvSpPr>
          <p:spPr>
            <a:xfrm>
              <a:off x="-1884980" y="765544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8FD72CCD-95EA-42F1-8382-0AA2D20225B7}"/>
                </a:ext>
              </a:extLst>
            </p:cNvPr>
            <p:cNvSpPr/>
            <p:nvPr/>
          </p:nvSpPr>
          <p:spPr>
            <a:xfrm>
              <a:off x="-1948807" y="1373726"/>
              <a:ext cx="127654" cy="127654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6FA1469F-695F-4EE6-AE7A-4480EFC7C370}"/>
                </a:ext>
              </a:extLst>
            </p:cNvPr>
            <p:cNvSpPr/>
            <p:nvPr/>
          </p:nvSpPr>
          <p:spPr>
            <a:xfrm>
              <a:off x="-1330101" y="515646"/>
              <a:ext cx="127654" cy="127654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BBEB5B0-00B1-471B-8440-E2467CBEF764}"/>
                </a:ext>
              </a:extLst>
            </p:cNvPr>
            <p:cNvSpPr/>
            <p:nvPr/>
          </p:nvSpPr>
          <p:spPr>
            <a:xfrm>
              <a:off x="-1307355" y="-116902"/>
              <a:ext cx="801597" cy="578056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Outlying </a:t>
              </a:r>
              <a:br>
                <a:rPr lang="en-US" sz="1200" dirty="0"/>
              </a:br>
              <a:r>
                <a:rPr lang="en-US" sz="1200" dirty="0"/>
                <a:t>anomaly event</a:t>
              </a:r>
              <a:endParaRPr lang="fi-FI" sz="1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FA7CD4-C837-417F-AE65-9051CBA8F10A}"/>
                </a:ext>
              </a:extLst>
            </p:cNvPr>
            <p:cNvSpPr/>
            <p:nvPr/>
          </p:nvSpPr>
          <p:spPr>
            <a:xfrm>
              <a:off x="-1805749" y="-723301"/>
              <a:ext cx="801596" cy="380865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Anomaly event</a:t>
              </a:r>
              <a:endParaRPr lang="fi-FI" sz="1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EAF24A6D-3706-4BB1-B36B-EA96308EE609}"/>
                </a:ext>
              </a:extLst>
            </p:cNvPr>
            <p:cNvSpPr/>
            <p:nvPr/>
          </p:nvSpPr>
          <p:spPr>
            <a:xfrm>
              <a:off x="-2923381" y="346381"/>
              <a:ext cx="972379" cy="33431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Quantum </a:t>
              </a:r>
              <a:r>
                <a:rPr lang="en-US" sz="1200" dirty="0"/>
                <a:t>A with label</a:t>
              </a:r>
              <a:endParaRPr lang="fi-FI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351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A2C3F4-DC12-495F-992E-E6489BBE021C}"/>
              </a:ext>
            </a:extLst>
          </p:cNvPr>
          <p:cNvGrpSpPr/>
          <p:nvPr/>
        </p:nvGrpSpPr>
        <p:grpSpPr>
          <a:xfrm>
            <a:off x="58156" y="101317"/>
            <a:ext cx="3543196" cy="2478470"/>
            <a:chOff x="108034" y="-432986"/>
            <a:chExt cx="3543196" cy="247847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E2EB21A-249D-461D-AEB4-B1096B9BBA99}"/>
                </a:ext>
              </a:extLst>
            </p:cNvPr>
            <p:cNvSpPr/>
            <p:nvPr/>
          </p:nvSpPr>
          <p:spPr>
            <a:xfrm>
              <a:off x="2397752" y="462965"/>
              <a:ext cx="554879" cy="554879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158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BBC6318-69D3-47C3-BBD2-B73DA5F5E3AE}"/>
                </a:ext>
              </a:extLst>
            </p:cNvPr>
            <p:cNvSpPr/>
            <p:nvPr/>
          </p:nvSpPr>
          <p:spPr>
            <a:xfrm>
              <a:off x="108034" y="1119622"/>
              <a:ext cx="525883" cy="16740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KPI 1</a:t>
              </a:r>
              <a:endParaRPr lang="fi-FI" sz="1200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037E4DD-A066-4EA1-9D35-8EBF0AAE9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441" y="1352192"/>
              <a:ext cx="0" cy="52589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B9788BA-F716-43EB-A543-41C007F4E58E}"/>
                </a:ext>
              </a:extLst>
            </p:cNvPr>
            <p:cNvSpPr/>
            <p:nvPr/>
          </p:nvSpPr>
          <p:spPr>
            <a:xfrm>
              <a:off x="1180849" y="1878082"/>
              <a:ext cx="525883" cy="16740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KPI 2</a:t>
              </a:r>
              <a:endParaRPr lang="fi-FI" sz="12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B353CCE-B26F-426A-A377-5E6B7A20BB6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64386" y="1615137"/>
              <a:ext cx="0" cy="52589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941BE18-3E01-42B1-BADA-23DFF4274C81}"/>
                </a:ext>
              </a:extLst>
            </p:cNvPr>
            <p:cNvSpPr/>
            <p:nvPr/>
          </p:nvSpPr>
          <p:spPr>
            <a:xfrm>
              <a:off x="719895" y="-171718"/>
              <a:ext cx="921908" cy="921908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8B65F63-1063-43B2-AEAF-E9BF4BBC82B2}"/>
                </a:ext>
              </a:extLst>
            </p:cNvPr>
            <p:cNvSpPr/>
            <p:nvPr/>
          </p:nvSpPr>
          <p:spPr>
            <a:xfrm>
              <a:off x="1641803" y="-432986"/>
              <a:ext cx="722222" cy="722222"/>
            </a:xfrm>
            <a:prstGeom prst="ellipse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8E92ABF-3E70-4F3C-884D-608C2B2A8F04}"/>
                </a:ext>
              </a:extLst>
            </p:cNvPr>
            <p:cNvSpPr/>
            <p:nvPr/>
          </p:nvSpPr>
          <p:spPr>
            <a:xfrm>
              <a:off x="1999813" y="1069456"/>
              <a:ext cx="697510" cy="69751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5CD57401-09B6-4CDD-AE86-92CE8DD22D54}"/>
                </a:ext>
              </a:extLst>
            </p:cNvPr>
            <p:cNvSpPr/>
            <p:nvPr/>
          </p:nvSpPr>
          <p:spPr>
            <a:xfrm>
              <a:off x="2697324" y="427406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1FD85778-2433-4CAF-BD34-2F800EEA48DD}"/>
                </a:ext>
              </a:extLst>
            </p:cNvPr>
            <p:cNvSpPr/>
            <p:nvPr/>
          </p:nvSpPr>
          <p:spPr>
            <a:xfrm>
              <a:off x="697149" y="49545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C836C22B-6491-450A-BE4A-C408479CD3E3}"/>
                </a:ext>
              </a:extLst>
            </p:cNvPr>
            <p:cNvSpPr/>
            <p:nvPr/>
          </p:nvSpPr>
          <p:spPr>
            <a:xfrm>
              <a:off x="1047502" y="427406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81721AE7-018C-49BD-8065-D8007B11B3C8}"/>
                </a:ext>
              </a:extLst>
            </p:cNvPr>
            <p:cNvSpPr/>
            <p:nvPr/>
          </p:nvSpPr>
          <p:spPr>
            <a:xfrm>
              <a:off x="1175156" y="190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579B3D44-C114-490A-AE68-E069ABAFD3BE}"/>
                </a:ext>
              </a:extLst>
            </p:cNvPr>
            <p:cNvSpPr/>
            <p:nvPr/>
          </p:nvSpPr>
          <p:spPr>
            <a:xfrm>
              <a:off x="1536895" y="427854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9F531E2D-6130-49C0-B682-61C7890CE5B7}"/>
                </a:ext>
              </a:extLst>
            </p:cNvPr>
            <p:cNvSpPr/>
            <p:nvPr/>
          </p:nvSpPr>
          <p:spPr>
            <a:xfrm>
              <a:off x="992667" y="176940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62582D38-1596-4F48-A743-3D0B2F0B638F}"/>
                </a:ext>
              </a:extLst>
            </p:cNvPr>
            <p:cNvSpPr/>
            <p:nvPr/>
          </p:nvSpPr>
          <p:spPr>
            <a:xfrm>
              <a:off x="1127331" y="249958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52B1AC1-9FD5-4F9A-BE14-6EAB0E1C0083}"/>
                </a:ext>
              </a:extLst>
            </p:cNvPr>
            <p:cNvSpPr/>
            <p:nvPr/>
          </p:nvSpPr>
          <p:spPr>
            <a:xfrm>
              <a:off x="1674256" y="-371946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F1EFD1A8-239F-4BA0-B69F-B13C6968AAB4}"/>
                </a:ext>
              </a:extLst>
            </p:cNvPr>
            <p:cNvSpPr/>
            <p:nvPr/>
          </p:nvSpPr>
          <p:spPr>
            <a:xfrm>
              <a:off x="2163284" y="141236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E61465AB-9AA0-46F4-B5ED-14E8400F3F85}"/>
                </a:ext>
              </a:extLst>
            </p:cNvPr>
            <p:cNvSpPr/>
            <p:nvPr/>
          </p:nvSpPr>
          <p:spPr>
            <a:xfrm>
              <a:off x="2206272" y="-357291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0D79BACE-7AC6-43ED-8573-EBBD9AB90CA8}"/>
                </a:ext>
              </a:extLst>
            </p:cNvPr>
            <p:cNvSpPr/>
            <p:nvPr/>
          </p:nvSpPr>
          <p:spPr>
            <a:xfrm>
              <a:off x="1951510" y="-17381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9092B81F-AE52-460B-A794-374A27DD6940}"/>
                </a:ext>
              </a:extLst>
            </p:cNvPr>
            <p:cNvSpPr/>
            <p:nvPr/>
          </p:nvSpPr>
          <p:spPr>
            <a:xfrm>
              <a:off x="2163284" y="-111031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CE8244B9-691D-42DC-820F-477C8FAA2151}"/>
                </a:ext>
              </a:extLst>
            </p:cNvPr>
            <p:cNvSpPr/>
            <p:nvPr/>
          </p:nvSpPr>
          <p:spPr>
            <a:xfrm>
              <a:off x="1939086" y="1352192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CEC0716-9A09-4A76-A3B9-BE6C430D7EB9}"/>
                </a:ext>
              </a:extLst>
            </p:cNvPr>
            <p:cNvSpPr/>
            <p:nvPr/>
          </p:nvSpPr>
          <p:spPr>
            <a:xfrm>
              <a:off x="2333926" y="629402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F75C423A-EA2B-4D96-BBD6-03120F585875}"/>
                </a:ext>
              </a:extLst>
            </p:cNvPr>
            <p:cNvSpPr/>
            <p:nvPr/>
          </p:nvSpPr>
          <p:spPr>
            <a:xfrm>
              <a:off x="2633497" y="141601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B35DF409-0E11-4F62-A2DE-BF72FF20443F}"/>
                </a:ext>
              </a:extLst>
            </p:cNvPr>
            <p:cNvSpPr/>
            <p:nvPr/>
          </p:nvSpPr>
          <p:spPr>
            <a:xfrm>
              <a:off x="2270099" y="1081297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BBF92BEC-46FF-412A-A359-2A6DDD93207B}"/>
                </a:ext>
              </a:extLst>
            </p:cNvPr>
            <p:cNvSpPr/>
            <p:nvPr/>
          </p:nvSpPr>
          <p:spPr>
            <a:xfrm>
              <a:off x="2206272" y="168947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36F4770F-974D-4675-84C6-9917C138BAD2}"/>
                </a:ext>
              </a:extLst>
            </p:cNvPr>
            <p:cNvSpPr/>
            <p:nvPr/>
          </p:nvSpPr>
          <p:spPr>
            <a:xfrm>
              <a:off x="2824978" y="83139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E631BE25-3DC0-48EB-80E7-F1CBF9601EF5}"/>
                </a:ext>
              </a:extLst>
            </p:cNvPr>
            <p:cNvSpPr/>
            <p:nvPr/>
          </p:nvSpPr>
          <p:spPr>
            <a:xfrm>
              <a:off x="2534722" y="877016"/>
              <a:ext cx="1116508" cy="59612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Split quanta</a:t>
              </a:r>
              <a:br>
                <a:rPr lang="en-US" sz="1200" dirty="0"/>
              </a:br>
              <a:r>
                <a:rPr lang="en-US" sz="1200" dirty="0"/>
                <a:t>with carried-over labelling</a:t>
              </a:r>
              <a:endParaRPr lang="fi-FI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73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881877A-F147-4AEC-9651-4C6DCDF22259}"/>
              </a:ext>
            </a:extLst>
          </p:cNvPr>
          <p:cNvGrpSpPr/>
          <p:nvPr/>
        </p:nvGrpSpPr>
        <p:grpSpPr>
          <a:xfrm>
            <a:off x="60953" y="31705"/>
            <a:ext cx="3042892" cy="2549934"/>
            <a:chOff x="-4057831" y="2508733"/>
            <a:chExt cx="3042892" cy="2549934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82C50B5-E2E4-4A0E-8F00-9CA07BAEFC08}"/>
                </a:ext>
              </a:extLst>
            </p:cNvPr>
            <p:cNvSpPr/>
            <p:nvPr/>
          </p:nvSpPr>
          <p:spPr>
            <a:xfrm>
              <a:off x="-1983019" y="3624373"/>
              <a:ext cx="693911" cy="693911"/>
            </a:xfrm>
            <a:prstGeom prst="ellipse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96E257-F1EF-475B-B780-A5EDC8EBB8CD}"/>
                </a:ext>
              </a:extLst>
            </p:cNvPr>
            <p:cNvSpPr/>
            <p:nvPr/>
          </p:nvSpPr>
          <p:spPr>
            <a:xfrm>
              <a:off x="-4057831" y="4132805"/>
              <a:ext cx="525883" cy="16740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1</a:t>
              </a:r>
              <a:endParaRPr lang="fi-FI" sz="120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75F39E-C1BA-485C-AF5F-471497164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564424" y="4365375"/>
              <a:ext cx="0" cy="52589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876FBE25-1F43-4A85-98B4-E6841008FEB9}"/>
                </a:ext>
              </a:extLst>
            </p:cNvPr>
            <p:cNvSpPr/>
            <p:nvPr/>
          </p:nvSpPr>
          <p:spPr>
            <a:xfrm>
              <a:off x="-2985016" y="4891265"/>
              <a:ext cx="525883" cy="16740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2</a:t>
              </a:r>
              <a:endParaRPr lang="fi-FI" sz="1200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3289486-AF40-4F93-85A1-988DA3A43EB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-3301479" y="4628320"/>
              <a:ext cx="0" cy="52589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2BC1CA7-3EE2-4092-BE55-26E2E67FF368}"/>
                </a:ext>
              </a:extLst>
            </p:cNvPr>
            <p:cNvSpPr/>
            <p:nvPr/>
          </p:nvSpPr>
          <p:spPr>
            <a:xfrm>
              <a:off x="-3445970" y="2841465"/>
              <a:ext cx="921908" cy="921908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2F1D907-F44C-4D6A-85A0-9C7F176EBA8C}"/>
                </a:ext>
              </a:extLst>
            </p:cNvPr>
            <p:cNvSpPr/>
            <p:nvPr/>
          </p:nvSpPr>
          <p:spPr>
            <a:xfrm>
              <a:off x="-2524062" y="2580197"/>
              <a:ext cx="722222" cy="722222"/>
            </a:xfrm>
            <a:prstGeom prst="ellipse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9565081-62BE-42F1-A051-68882EBB4F55}"/>
                </a:ext>
              </a:extLst>
            </p:cNvPr>
            <p:cNvSpPr/>
            <p:nvPr/>
          </p:nvSpPr>
          <p:spPr>
            <a:xfrm>
              <a:off x="-2178189" y="4067549"/>
              <a:ext cx="723306" cy="723306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E6948187-6F3D-4F62-82B4-51606A111BB7}"/>
                </a:ext>
              </a:extLst>
            </p:cNvPr>
            <p:cNvSpPr/>
            <p:nvPr/>
          </p:nvSpPr>
          <p:spPr>
            <a:xfrm>
              <a:off x="-1669070" y="3825387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9548BBA2-BBC0-4391-A2C1-D5BF616A3ACC}"/>
                </a:ext>
              </a:extLst>
            </p:cNvPr>
            <p:cNvSpPr/>
            <p:nvPr/>
          </p:nvSpPr>
          <p:spPr>
            <a:xfrm>
              <a:off x="-3468716" y="3062728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11B0B421-CBF3-48A0-B41C-C29FA5ECA1FC}"/>
                </a:ext>
              </a:extLst>
            </p:cNvPr>
            <p:cNvSpPr/>
            <p:nvPr/>
          </p:nvSpPr>
          <p:spPr>
            <a:xfrm>
              <a:off x="-3118362" y="344058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81C4516-7F65-4BCD-BFA0-D784B5DAC5AD}"/>
                </a:ext>
              </a:extLst>
            </p:cNvPr>
            <p:cNvSpPr/>
            <p:nvPr/>
          </p:nvSpPr>
          <p:spPr>
            <a:xfrm>
              <a:off x="-2990709" y="3013373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657742DB-24CC-4633-B3E0-C28A8CD5E7C4}"/>
                </a:ext>
              </a:extLst>
            </p:cNvPr>
            <p:cNvSpPr/>
            <p:nvPr/>
          </p:nvSpPr>
          <p:spPr>
            <a:xfrm>
              <a:off x="-2628970" y="3441037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87766314-4411-476D-A9F6-700598FC33EE}"/>
                </a:ext>
              </a:extLst>
            </p:cNvPr>
            <p:cNvSpPr/>
            <p:nvPr/>
          </p:nvSpPr>
          <p:spPr>
            <a:xfrm>
              <a:off x="-3173198" y="3190123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9BDA5F05-15D2-4AE4-B583-23CBFF910C3D}"/>
                </a:ext>
              </a:extLst>
            </p:cNvPr>
            <p:cNvSpPr/>
            <p:nvPr/>
          </p:nvSpPr>
          <p:spPr>
            <a:xfrm>
              <a:off x="-3038534" y="3263141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EC573A2E-62E4-4B34-B3D3-CCD6606E79DF}"/>
                </a:ext>
              </a:extLst>
            </p:cNvPr>
            <p:cNvSpPr/>
            <p:nvPr/>
          </p:nvSpPr>
          <p:spPr>
            <a:xfrm>
              <a:off x="-2491609" y="2641237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B7BE573-2EC7-40EC-A78D-38516689C8F1}"/>
                </a:ext>
              </a:extLst>
            </p:cNvPr>
            <p:cNvSpPr/>
            <p:nvPr/>
          </p:nvSpPr>
          <p:spPr>
            <a:xfrm>
              <a:off x="-2002580" y="315441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E0C14730-EFF8-4ACB-ABFD-0E9AD119378A}"/>
                </a:ext>
              </a:extLst>
            </p:cNvPr>
            <p:cNvSpPr/>
            <p:nvPr/>
          </p:nvSpPr>
          <p:spPr>
            <a:xfrm>
              <a:off x="-1959593" y="2655892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0B94D11-CB3C-47D1-9E86-B5A08B8CDC6F}"/>
                </a:ext>
              </a:extLst>
            </p:cNvPr>
            <p:cNvSpPr/>
            <p:nvPr/>
          </p:nvSpPr>
          <p:spPr>
            <a:xfrm>
              <a:off x="-2214355" y="2839364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551ACCB6-4053-45FA-9C0D-9528FC8E3F41}"/>
                </a:ext>
              </a:extLst>
            </p:cNvPr>
            <p:cNvSpPr/>
            <p:nvPr/>
          </p:nvSpPr>
          <p:spPr>
            <a:xfrm>
              <a:off x="-2002580" y="2902152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A9364126-EB33-42EB-A6FC-F6973375D880}"/>
                </a:ext>
              </a:extLst>
            </p:cNvPr>
            <p:cNvSpPr/>
            <p:nvPr/>
          </p:nvSpPr>
          <p:spPr>
            <a:xfrm>
              <a:off x="-2226779" y="4365375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FBF66C4B-7DE8-4FF9-B576-B6E079F7DCAA}"/>
                </a:ext>
              </a:extLst>
            </p:cNvPr>
            <p:cNvSpPr/>
            <p:nvPr/>
          </p:nvSpPr>
          <p:spPr>
            <a:xfrm>
              <a:off x="-2023420" y="3825778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8B075BAB-83F5-41A7-88AE-5394514A29C2}"/>
                </a:ext>
              </a:extLst>
            </p:cNvPr>
            <p:cNvSpPr/>
            <p:nvPr/>
          </p:nvSpPr>
          <p:spPr>
            <a:xfrm>
              <a:off x="-1532368" y="4429202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DEBBB37B-AA8C-4AF0-8E88-1C0F8884A67E}"/>
                </a:ext>
              </a:extLst>
            </p:cNvPr>
            <p:cNvSpPr/>
            <p:nvPr/>
          </p:nvSpPr>
          <p:spPr>
            <a:xfrm>
              <a:off x="-1863313" y="4237721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F1455C22-F979-4D6F-847B-DC2C48AB8D67}"/>
                </a:ext>
              </a:extLst>
            </p:cNvPr>
            <p:cNvSpPr/>
            <p:nvPr/>
          </p:nvSpPr>
          <p:spPr>
            <a:xfrm>
              <a:off x="-1959593" y="4702662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8473E571-1D02-4C89-B39C-6490277D70A8}"/>
                </a:ext>
              </a:extLst>
            </p:cNvPr>
            <p:cNvSpPr/>
            <p:nvPr/>
          </p:nvSpPr>
          <p:spPr>
            <a:xfrm>
              <a:off x="-1396053" y="4046578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289C65C6-30FF-47CA-B595-9CC81A086153}"/>
                </a:ext>
              </a:extLst>
            </p:cNvPr>
            <p:cNvSpPr/>
            <p:nvPr/>
          </p:nvSpPr>
          <p:spPr>
            <a:xfrm>
              <a:off x="-1816536" y="2508733"/>
              <a:ext cx="801597" cy="403296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Anomaly event</a:t>
              </a:r>
              <a:endParaRPr lang="fi-FI" sz="1200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876FFDE4-0CA4-4104-9FC5-7598F1413A52}"/>
                </a:ext>
              </a:extLst>
            </p:cNvPr>
            <p:cNvSpPr/>
            <p:nvPr/>
          </p:nvSpPr>
          <p:spPr>
            <a:xfrm>
              <a:off x="-3027748" y="4029974"/>
              <a:ext cx="998659" cy="33297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Quantum A with label</a:t>
              </a:r>
              <a:endParaRPr lang="fi-FI" sz="1200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0E0490-5F52-4B01-A7B4-791F9F871584}"/>
                </a:ext>
              </a:extLst>
            </p:cNvPr>
            <p:cNvSpPr/>
            <p:nvPr/>
          </p:nvSpPr>
          <p:spPr>
            <a:xfrm>
              <a:off x="-2640355" y="3402137"/>
              <a:ext cx="993562" cy="403296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Quantum B with label</a:t>
              </a:r>
              <a:endParaRPr lang="fi-FI" sz="1200"/>
            </a:p>
          </p:txBody>
        </p:sp>
      </p:grpSp>
    </p:spTree>
    <p:extLst>
      <p:ext uri="{BB962C8B-B14F-4D97-AF65-F5344CB8AC3E}">
        <p14:creationId xmlns:p14="http://schemas.microsoft.com/office/powerpoint/2010/main" val="79405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446CF48-05E8-4364-807C-82642AB1366D}"/>
              </a:ext>
            </a:extLst>
          </p:cNvPr>
          <p:cNvGrpSpPr/>
          <p:nvPr/>
        </p:nvGrpSpPr>
        <p:grpSpPr>
          <a:xfrm>
            <a:off x="56960" y="100521"/>
            <a:ext cx="2789432" cy="2478470"/>
            <a:chOff x="719895" y="2929369"/>
            <a:chExt cx="2789432" cy="247847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8C9DF31-0856-4616-8F74-25398B052A73}"/>
                </a:ext>
              </a:extLst>
            </p:cNvPr>
            <p:cNvSpPr/>
            <p:nvPr/>
          </p:nvSpPr>
          <p:spPr>
            <a:xfrm>
              <a:off x="719895" y="4481977"/>
              <a:ext cx="525883" cy="16740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1</a:t>
              </a:r>
              <a:endParaRPr lang="fi-FI" sz="120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1A6AE18-CDD0-4144-9D20-A6B8DB4E3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3302" y="4714547"/>
              <a:ext cx="0" cy="52589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E349E73-F707-4A6A-A1D2-1C859A601BD7}"/>
                </a:ext>
              </a:extLst>
            </p:cNvPr>
            <p:cNvSpPr/>
            <p:nvPr/>
          </p:nvSpPr>
          <p:spPr>
            <a:xfrm>
              <a:off x="1792710" y="5240437"/>
              <a:ext cx="525883" cy="16740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2</a:t>
              </a:r>
              <a:endParaRPr lang="fi-FI" sz="120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2098667-27EF-4B23-88E7-D4C2697358F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76247" y="4977492"/>
              <a:ext cx="0" cy="52589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AF7EA5-5049-4EBC-B022-CF8DEF90B6FD}"/>
                </a:ext>
              </a:extLst>
            </p:cNvPr>
            <p:cNvSpPr/>
            <p:nvPr/>
          </p:nvSpPr>
          <p:spPr>
            <a:xfrm>
              <a:off x="1331756" y="3190637"/>
              <a:ext cx="921908" cy="921908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6C21FE3-2725-4C50-9C05-ECF0C1A4546C}"/>
                </a:ext>
              </a:extLst>
            </p:cNvPr>
            <p:cNvSpPr/>
            <p:nvPr/>
          </p:nvSpPr>
          <p:spPr>
            <a:xfrm>
              <a:off x="2253664" y="2929369"/>
              <a:ext cx="722222" cy="722222"/>
            </a:xfrm>
            <a:prstGeom prst="ellipse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C32F84-138A-47A3-ABB7-D0F92CE2B75F}"/>
                </a:ext>
              </a:extLst>
            </p:cNvPr>
            <p:cNvSpPr/>
            <p:nvPr/>
          </p:nvSpPr>
          <p:spPr>
            <a:xfrm>
              <a:off x="2556672" y="4200501"/>
              <a:ext cx="952654" cy="95265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A87C2870-5161-47BA-851D-356D3D5CF6A3}"/>
                </a:ext>
              </a:extLst>
            </p:cNvPr>
            <p:cNvSpPr/>
            <p:nvPr/>
          </p:nvSpPr>
          <p:spPr>
            <a:xfrm>
              <a:off x="3108656" y="417455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C8089F8E-E804-40C1-B550-4755BF4C2BDC}"/>
                </a:ext>
              </a:extLst>
            </p:cNvPr>
            <p:cNvSpPr/>
            <p:nvPr/>
          </p:nvSpPr>
          <p:spPr>
            <a:xfrm>
              <a:off x="1309010" y="3411900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F2C26093-F9AB-4AF5-8EA3-2EB2FF995AC6}"/>
                </a:ext>
              </a:extLst>
            </p:cNvPr>
            <p:cNvSpPr/>
            <p:nvPr/>
          </p:nvSpPr>
          <p:spPr>
            <a:xfrm>
              <a:off x="1659364" y="3789761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3A3792FC-7A11-4FC1-894D-EFC1A7852FD5}"/>
                </a:ext>
              </a:extLst>
            </p:cNvPr>
            <p:cNvSpPr/>
            <p:nvPr/>
          </p:nvSpPr>
          <p:spPr>
            <a:xfrm>
              <a:off x="1787017" y="3362545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A9208812-D5AF-42BE-A975-A611019F4520}"/>
                </a:ext>
              </a:extLst>
            </p:cNvPr>
            <p:cNvSpPr/>
            <p:nvPr/>
          </p:nvSpPr>
          <p:spPr>
            <a:xfrm>
              <a:off x="2148756" y="379020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332305E8-DAF1-42FC-83DF-5AF4DCF17528}"/>
                </a:ext>
              </a:extLst>
            </p:cNvPr>
            <p:cNvSpPr/>
            <p:nvPr/>
          </p:nvSpPr>
          <p:spPr>
            <a:xfrm>
              <a:off x="1604528" y="3539295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A713B3F6-B358-487E-93BA-CA0958275CF8}"/>
                </a:ext>
              </a:extLst>
            </p:cNvPr>
            <p:cNvSpPr/>
            <p:nvPr/>
          </p:nvSpPr>
          <p:spPr>
            <a:xfrm>
              <a:off x="1739192" y="3612313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451A7CD2-A0EB-4528-A353-DAE41BF97DDD}"/>
                </a:ext>
              </a:extLst>
            </p:cNvPr>
            <p:cNvSpPr/>
            <p:nvPr/>
          </p:nvSpPr>
          <p:spPr>
            <a:xfrm>
              <a:off x="2286117" y="2990409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D298F87D-984D-4FC9-B5BC-CB73234FA305}"/>
                </a:ext>
              </a:extLst>
            </p:cNvPr>
            <p:cNvSpPr/>
            <p:nvPr/>
          </p:nvSpPr>
          <p:spPr>
            <a:xfrm>
              <a:off x="2775146" y="3503591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37C22A30-4663-4848-989E-5F852ADD6E4C}"/>
                </a:ext>
              </a:extLst>
            </p:cNvPr>
            <p:cNvSpPr/>
            <p:nvPr/>
          </p:nvSpPr>
          <p:spPr>
            <a:xfrm>
              <a:off x="2818133" y="3005064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D8AEB40C-F125-431B-9A8C-D77E410704DB}"/>
                </a:ext>
              </a:extLst>
            </p:cNvPr>
            <p:cNvSpPr/>
            <p:nvPr/>
          </p:nvSpPr>
          <p:spPr>
            <a:xfrm>
              <a:off x="2563371" y="3188536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BBBC4637-322C-45DE-B9F8-A78628DC6C86}"/>
                </a:ext>
              </a:extLst>
            </p:cNvPr>
            <p:cNvSpPr/>
            <p:nvPr/>
          </p:nvSpPr>
          <p:spPr>
            <a:xfrm>
              <a:off x="2775146" y="3251324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BC18A93B-4166-4DDD-938D-2C22902E5D87}"/>
                </a:ext>
              </a:extLst>
            </p:cNvPr>
            <p:cNvSpPr/>
            <p:nvPr/>
          </p:nvSpPr>
          <p:spPr>
            <a:xfrm>
              <a:off x="2550947" y="4714547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CC790D83-BD78-4BBC-9D83-8DF27A1E5DE9}"/>
                </a:ext>
              </a:extLst>
            </p:cNvPr>
            <p:cNvSpPr/>
            <p:nvPr/>
          </p:nvSpPr>
          <p:spPr>
            <a:xfrm>
              <a:off x="2754306" y="4174950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D539B969-84C9-4987-9734-B5B7D5D4D095}"/>
                </a:ext>
              </a:extLst>
            </p:cNvPr>
            <p:cNvSpPr/>
            <p:nvPr/>
          </p:nvSpPr>
          <p:spPr>
            <a:xfrm>
              <a:off x="3245358" y="4778374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B8931E2F-FB65-43D8-9652-01181462C048}"/>
                </a:ext>
              </a:extLst>
            </p:cNvPr>
            <p:cNvSpPr/>
            <p:nvPr/>
          </p:nvSpPr>
          <p:spPr>
            <a:xfrm>
              <a:off x="2914413" y="4586893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CBD09E74-4449-4695-B7D7-6D7CD7562C7C}"/>
                </a:ext>
              </a:extLst>
            </p:cNvPr>
            <p:cNvSpPr/>
            <p:nvPr/>
          </p:nvSpPr>
          <p:spPr>
            <a:xfrm>
              <a:off x="2818133" y="5051834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459B8974-7B74-4A16-82F2-BFF3ECD7F203}"/>
                </a:ext>
              </a:extLst>
            </p:cNvPr>
            <p:cNvSpPr/>
            <p:nvPr/>
          </p:nvSpPr>
          <p:spPr>
            <a:xfrm>
              <a:off x="3381673" y="4395750"/>
              <a:ext cx="127654" cy="127654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7B38717-B0E4-4A0D-AA4C-3DC607998101}"/>
                </a:ext>
              </a:extLst>
            </p:cNvPr>
            <p:cNvSpPr/>
            <p:nvPr/>
          </p:nvSpPr>
          <p:spPr>
            <a:xfrm>
              <a:off x="1436665" y="4110352"/>
              <a:ext cx="1265340" cy="57934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/>
                <a:t>Merged quanta</a:t>
              </a:r>
              <a:br>
                <a:rPr lang="en-US" sz="1200"/>
              </a:br>
              <a:r>
                <a:rPr lang="en-US" sz="1200"/>
                <a:t>with no labelling information</a:t>
              </a:r>
              <a:endParaRPr lang="fi-FI" sz="1200"/>
            </a:p>
          </p:txBody>
        </p:sp>
      </p:grpSp>
    </p:spTree>
    <p:extLst>
      <p:ext uri="{BB962C8B-B14F-4D97-AF65-F5344CB8AC3E}">
        <p14:creationId xmlns:p14="http://schemas.microsoft.com/office/powerpoint/2010/main" val="226891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Tolppa, Janne (Nokia - DE/Munich)</dc:creator>
  <cp:lastModifiedBy>Kajo, Marton (EXT - DE/Munich)</cp:lastModifiedBy>
  <cp:revision>6</cp:revision>
  <dcterms:modified xsi:type="dcterms:W3CDTF">2021-05-11T15:31:40Z</dcterms:modified>
</cp:coreProperties>
</file>