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slideLayouts/slideLayout14.xml" ContentType="application/vnd.openxmlformats-officedocument.presentationml.slideLayout+xml"/>
  <Override PartName="/ppt/theme/theme4.xml" ContentType="application/vnd.openxmlformats-officedocument.theme+xml"/>
  <Override PartName="/ppt/slideLayouts/slideLayout15.xml" ContentType="application/vnd.openxmlformats-officedocument.presentationml.slideLayout+xml"/>
  <Override PartName="/ppt/theme/theme5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7"/>
    <p:sldMasterId id="2147483671" r:id="rId8"/>
    <p:sldMasterId id="2147483673" r:id="rId9"/>
    <p:sldMasterId id="2147483676" r:id="rId10"/>
    <p:sldMasterId id="2147483678" r:id="rId11"/>
    <p:sldMasterId id="2147483680" r:id="rId12"/>
  </p:sldMasterIdLst>
  <p:notesMasterIdLst>
    <p:notesMasterId r:id="rId14"/>
  </p:notesMasterIdLst>
  <p:sldIdLst>
    <p:sldId id="274" r:id="rId13"/>
  </p:sldIdLst>
  <p:sldSz cx="6858000" cy="25606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CD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6" autoAdjust="0"/>
    <p:restoredTop sz="94660"/>
  </p:normalViewPr>
  <p:slideViewPr>
    <p:cSldViewPr snapToGrid="0">
      <p:cViewPr>
        <p:scale>
          <a:sx n="100" d="100"/>
          <a:sy n="100" d="100"/>
        </p:scale>
        <p:origin x="2580" y="15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2.xml"/><Relationship Id="rId13" Type="http://schemas.openxmlformats.org/officeDocument/2006/relationships/slide" Target="slides/slide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1.xml"/><Relationship Id="rId12" Type="http://schemas.openxmlformats.org/officeDocument/2006/relationships/slideMaster" Target="slideMasters/slideMaster6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Master" Target="slideMasters/slideMaster5.xml"/><Relationship Id="rId5" Type="http://schemas.openxmlformats.org/officeDocument/2006/relationships/customXml" Target="../customXml/item5.xml"/><Relationship Id="rId15" Type="http://schemas.openxmlformats.org/officeDocument/2006/relationships/presProps" Target="presProps.xml"/><Relationship Id="rId10" Type="http://schemas.openxmlformats.org/officeDocument/2006/relationships/slideMaster" Target="slideMasters/slideMaster4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3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CF03831C-DEBA-4A3A-8C36-FD8115E217DA}" type="datetimeFigureOut">
              <a:rPr lang="en-US" smtClean="0"/>
              <a:pPr/>
              <a:t>5/13/2021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703263" y="1143000"/>
            <a:ext cx="826452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58D4EF5B-ECC8-43EE-A509-D601DDF42A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180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543A0E-70E6-46DB-8F7C-06A0214599E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728000" y="2397995"/>
            <a:ext cx="3402000" cy="60936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778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0_Four Column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3200" y="293925"/>
            <a:ext cx="6231600" cy="15413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13200" y="139793"/>
            <a:ext cx="6231600" cy="15413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09C1B709-09CD-404B-B852-419096D0681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13200" y="537667"/>
            <a:ext cx="1420200" cy="177250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3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06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09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11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17" indent="-228603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2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23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2D9B7F28-94B8-42B4-A97D-4EBCB20F67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17000" y="537667"/>
            <a:ext cx="1420200" cy="177250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3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06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09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11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17" indent="-228603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2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23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7AB4DD6D-9400-4306-8B75-2CFF920828F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520800" y="537667"/>
            <a:ext cx="1420200" cy="177250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3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06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09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11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17" indent="-228603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2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23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7D6FBD4C-557B-402F-9039-EF287BD8EA5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124600" y="537667"/>
            <a:ext cx="1420200" cy="177250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3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06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09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11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17" indent="-228603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2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23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EF9DDB-0B87-42B5-98DF-391316BABF9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1728000" y="2397995"/>
            <a:ext cx="3402000" cy="60936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931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1_Whit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2">
            <a:extLst>
              <a:ext uri="{FF2B5EF4-FFF2-40B4-BE49-F238E27FC236}">
                <a16:creationId xmlns:a16="http://schemas.microsoft.com/office/drawing/2014/main" id="{A4F04206-BA94-4881-BA5F-F4855044D6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75400" y="448056"/>
            <a:ext cx="6269400" cy="98572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660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Main headline in sentence case here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2395FE5-ACED-4CF9-93C7-742199141A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13200" y="1523391"/>
            <a:ext cx="6231600" cy="78499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  <a:lvl2pPr marL="230403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2pPr>
            <a:lvl3pPr marL="462606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3pPr>
            <a:lvl4pPr marL="693009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4pPr>
            <a:lvl5pPr marL="923411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5pPr>
            <a:lvl6pPr marL="1153815" indent="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None/>
              <a:defRPr sz="800" baseline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6pPr>
            <a:lvl7pPr marL="1384217" indent="0">
              <a:spcBef>
                <a:spcPts val="0"/>
              </a:spcBef>
              <a:spcAft>
                <a:spcPts val="600"/>
              </a:spcAft>
              <a:buNone/>
              <a:defRPr sz="7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7pPr>
            <a:lvl8pPr marL="1614620" indent="0">
              <a:spcBef>
                <a:spcPts val="0"/>
              </a:spcBef>
              <a:spcAft>
                <a:spcPts val="600"/>
              </a:spcAft>
              <a:buNone/>
              <a:defRPr sz="6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8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41332EC-6B80-4828-AE81-B63F414EEB6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2A079B4-2296-4AF6-9A4A-00A11E579D4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00" y="17924"/>
            <a:ext cx="1199438" cy="335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1544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1_Blue 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2">
            <a:extLst>
              <a:ext uri="{FF2B5EF4-FFF2-40B4-BE49-F238E27FC236}">
                <a16:creationId xmlns:a16="http://schemas.microsoft.com/office/drawing/2014/main" id="{A4F04206-BA94-4881-BA5F-F4855044D6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75400" y="448056"/>
            <a:ext cx="6269400" cy="98572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660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Main headline in sentence case here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2395FE5-ACED-4CF9-93C7-742199141A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13200" y="1523391"/>
            <a:ext cx="6231600" cy="78499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  <a:lvl2pPr marL="230403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2pPr>
            <a:lvl3pPr marL="462606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3pPr>
            <a:lvl4pPr marL="693009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4pPr>
            <a:lvl5pPr marL="923411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5pPr>
            <a:lvl6pPr marL="1153815" indent="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None/>
              <a:defRPr sz="800" baseline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6pPr>
            <a:lvl7pPr marL="1384217" indent="0">
              <a:spcBef>
                <a:spcPts val="0"/>
              </a:spcBef>
              <a:spcAft>
                <a:spcPts val="600"/>
              </a:spcAft>
              <a:buNone/>
              <a:defRPr sz="7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7pPr>
            <a:lvl8pPr marL="1614620" indent="0">
              <a:spcBef>
                <a:spcPts val="0"/>
              </a:spcBef>
              <a:spcAft>
                <a:spcPts val="600"/>
              </a:spcAft>
              <a:buNone/>
              <a:defRPr sz="6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8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7354AD9-06FB-4C15-A48D-5001BBC6FF5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BB64E67-6955-4928-A243-5A54F09D3B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93" y="16950"/>
            <a:ext cx="1192467" cy="333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1867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2_Blue Text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201F9EFC-1397-476F-AC8D-B29C394E44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3200" y="293925"/>
            <a:ext cx="6231600" cy="15413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dirty="0"/>
              <a:t>Click to edit secondary headline</a:t>
            </a:r>
          </a:p>
        </p:txBody>
      </p:sp>
      <p:sp>
        <p:nvSpPr>
          <p:cNvPr id="12" name="Text Placeholder 42">
            <a:extLst>
              <a:ext uri="{FF2B5EF4-FFF2-40B4-BE49-F238E27FC236}">
                <a16:creationId xmlns:a16="http://schemas.microsoft.com/office/drawing/2014/main" id="{B5196263-821B-4B0A-B8F0-F314EF3AD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13200" y="139793"/>
            <a:ext cx="6231600" cy="15413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headline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1252EEB5-B067-4FF5-9D6E-45AD7724914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13200" y="537667"/>
            <a:ext cx="6231600" cy="177250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  <a:lvl2pPr marL="230403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2pPr>
            <a:lvl3pPr marL="462606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3pPr>
            <a:lvl4pPr marL="693009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4pPr>
            <a:lvl5pPr marL="923411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A9673B1-D3FB-43B2-8D91-D053CDDCAFB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1961597-1BB1-4AC0-81C4-ECF117F5AF3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6860" y="2314423"/>
            <a:ext cx="756864" cy="211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6905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.1_Blue End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49010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.1_White End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39167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1_Gray Text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201F9EFC-1397-476F-AC8D-B29C394E44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3200" y="293925"/>
            <a:ext cx="6231600" cy="15413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dirty="0"/>
              <a:t>Click to edit secondary headline</a:t>
            </a:r>
          </a:p>
        </p:txBody>
      </p:sp>
      <p:sp>
        <p:nvSpPr>
          <p:cNvPr id="12" name="Text Placeholder 42">
            <a:extLst>
              <a:ext uri="{FF2B5EF4-FFF2-40B4-BE49-F238E27FC236}">
                <a16:creationId xmlns:a16="http://schemas.microsoft.com/office/drawing/2014/main" id="{B5196263-821B-4B0A-B8F0-F314EF3AD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13200" y="139793"/>
            <a:ext cx="6231600" cy="15413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headline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1252EEB5-B067-4FF5-9D6E-45AD7724914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13200" y="537667"/>
            <a:ext cx="6231600" cy="177250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  <a:lvl2pPr marL="230403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2pPr>
            <a:lvl3pPr marL="462606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3pPr>
            <a:lvl4pPr marL="693009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4pPr>
            <a:lvl5pPr marL="923411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22E6FA3-ED47-4E0C-B044-550E170D1A0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1496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2_Gray Blan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4E133-AF05-4EA9-B8C1-517DA46C9D2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4863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3_Gray 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42">
            <a:extLst>
              <a:ext uri="{FF2B5EF4-FFF2-40B4-BE49-F238E27FC236}">
                <a16:creationId xmlns:a16="http://schemas.microsoft.com/office/drawing/2014/main" id="{B5196263-821B-4B0A-B8F0-F314EF3AD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13200" y="139793"/>
            <a:ext cx="6231600" cy="87644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40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headline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4E133-AF05-4EA9-B8C1-517DA46C9D2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47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2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1D69DC-9F16-4CA4-A0E0-1872B8AD5DB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728000" y="2397995"/>
            <a:ext cx="3402000" cy="60936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  <p:sp>
        <p:nvSpPr>
          <p:cNvPr id="4" name="Text Placeholder 12">
            <a:extLst>
              <a:ext uri="{FF2B5EF4-FFF2-40B4-BE49-F238E27FC236}">
                <a16:creationId xmlns:a16="http://schemas.microsoft.com/office/drawing/2014/main" id="{99A4E175-66C0-4DDD-AA07-5D4B03CEA1D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13200" y="293925"/>
            <a:ext cx="6231600" cy="15413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5" name="Text Placeholder 42">
            <a:extLst>
              <a:ext uri="{FF2B5EF4-FFF2-40B4-BE49-F238E27FC236}">
                <a16:creationId xmlns:a16="http://schemas.microsoft.com/office/drawing/2014/main" id="{F4102E0A-65A1-4E0C-ABCA-2CEBB8D5BF5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13200" y="139793"/>
            <a:ext cx="6231600" cy="15413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</p:spTree>
    <p:extLst>
      <p:ext uri="{BB962C8B-B14F-4D97-AF65-F5344CB8AC3E}">
        <p14:creationId xmlns:p14="http://schemas.microsoft.com/office/powerpoint/2010/main" val="3652851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3_Single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5DDEE8-FF3C-4742-BB8C-B09BB2526AC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728000" y="2397995"/>
            <a:ext cx="3402000" cy="60936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  <p:sp>
        <p:nvSpPr>
          <p:cNvPr id="4" name="Text Placeholder 12">
            <a:extLst>
              <a:ext uri="{FF2B5EF4-FFF2-40B4-BE49-F238E27FC236}">
                <a16:creationId xmlns:a16="http://schemas.microsoft.com/office/drawing/2014/main" id="{B4B383DF-E841-4958-AC70-1FE077578D0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13200" y="293925"/>
            <a:ext cx="6231600" cy="15413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5" name="Text Placeholder 42">
            <a:extLst>
              <a:ext uri="{FF2B5EF4-FFF2-40B4-BE49-F238E27FC236}">
                <a16:creationId xmlns:a16="http://schemas.microsoft.com/office/drawing/2014/main" id="{6D425CB6-0BAB-4AB6-ADCE-D68F0C1DF88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13200" y="139793"/>
            <a:ext cx="6231600" cy="15413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087D8427-6029-4956-BF93-C47F0DB8797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3200" y="537667"/>
            <a:ext cx="6231600" cy="177250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3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06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09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11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17" indent="-228603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2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23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85524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4_Single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3200" y="293925"/>
            <a:ext cx="6231600" cy="15413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13200" y="139793"/>
            <a:ext cx="6231600" cy="15413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6" name="Table Placeholder 2">
            <a:extLst>
              <a:ext uri="{FF2B5EF4-FFF2-40B4-BE49-F238E27FC236}">
                <a16:creationId xmlns:a16="http://schemas.microsoft.com/office/drawing/2014/main" id="{1CF4B30C-BC0A-4BED-8EEF-4DDEF7B9FABC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313200" y="535875"/>
            <a:ext cx="6231600" cy="17743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746ED1-96F6-4AE8-9D3A-0266CB4B738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1728000" y="2397995"/>
            <a:ext cx="3402000" cy="60936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415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5_Single Smar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3200" y="293925"/>
            <a:ext cx="6231600" cy="15413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13200" y="139793"/>
            <a:ext cx="6231600" cy="15413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7" name="SmartArt Placeholder 2">
            <a:extLst>
              <a:ext uri="{FF2B5EF4-FFF2-40B4-BE49-F238E27FC236}">
                <a16:creationId xmlns:a16="http://schemas.microsoft.com/office/drawing/2014/main" id="{9E969AE7-D418-4354-A166-2D9EC9AFFBD5}"/>
              </a:ext>
            </a:extLst>
          </p:cNvPr>
          <p:cNvSpPr>
            <a:spLocks noGrp="1"/>
          </p:cNvSpPr>
          <p:nvPr>
            <p:ph type="dgm" sz="quarter" idx="14"/>
          </p:nvPr>
        </p:nvSpPr>
        <p:spPr>
          <a:xfrm>
            <a:off x="313200" y="535875"/>
            <a:ext cx="6231600" cy="17743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72D45-B478-45D6-BC5D-D958ACDFA9E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728000" y="2397995"/>
            <a:ext cx="3402000" cy="60936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460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6_Two Column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3200" y="293925"/>
            <a:ext cx="6231600" cy="15413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13200" y="139793"/>
            <a:ext cx="6231600" cy="15413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D48EFACD-CEB2-4692-815C-86D19FBB4A4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13200" y="537667"/>
            <a:ext cx="3007800" cy="177250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3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06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09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11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17" indent="-228603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2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23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3CBCB907-9E7B-4CB2-B9DE-4FC3076D2A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37000" y="537667"/>
            <a:ext cx="3007800" cy="177250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3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06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09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11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17" indent="-228603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2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23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14DFDF-6038-42CF-9F88-F60BDA6A7F2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1728000" y="2397995"/>
            <a:ext cx="3402000" cy="60936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147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7_Two Column Mi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3200" y="293925"/>
            <a:ext cx="6231600" cy="15413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13200" y="139793"/>
            <a:ext cx="6231600" cy="15413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8C469832-DACB-40B0-988E-5D708FA93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37000" y="537667"/>
            <a:ext cx="3007800" cy="177250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3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06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09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11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17" indent="-228603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2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23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Table Placeholder 4">
            <a:extLst>
              <a:ext uri="{FF2B5EF4-FFF2-40B4-BE49-F238E27FC236}">
                <a16:creationId xmlns:a16="http://schemas.microsoft.com/office/drawing/2014/main" id="{B3F0CABE-2F16-456A-A120-390FEDFE43A9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313200" y="537667"/>
            <a:ext cx="3007800" cy="177250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noProof="0"/>
              <a:t>Click icon to add table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28BA92-8F61-4F9A-B36F-9769D72C71A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728000" y="2397995"/>
            <a:ext cx="3402000" cy="60936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535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8_Three Column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3200" y="293925"/>
            <a:ext cx="6231600" cy="15413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13200" y="139793"/>
            <a:ext cx="6231600" cy="15413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2B478DF6-0668-488C-9E0C-4567E0DE8FC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13200" y="537667"/>
            <a:ext cx="1944000" cy="177250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3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06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09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11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17" indent="-228603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2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23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2EC091DE-89A6-4271-8BB9-BAB40C67B3E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456892" y="537667"/>
            <a:ext cx="1944000" cy="177250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3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06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09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11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17" indent="-228603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2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23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D1772D9-E08D-420E-AB34-CCAC26D77FE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00800" y="537667"/>
            <a:ext cx="1944000" cy="177250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3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06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09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11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17" indent="-228603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2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23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D23F99-89E3-4290-B5FE-D72F99F36EA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728000" y="2397995"/>
            <a:ext cx="3402000" cy="60936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495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9_Three Column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3200" y="293925"/>
            <a:ext cx="6231600" cy="15413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13200" y="139793"/>
            <a:ext cx="6231600" cy="15413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D0874136-2C1C-4222-98DA-D238FBD9743F}"/>
              </a:ext>
            </a:extLst>
          </p:cNvPr>
          <p:cNvSpPr>
            <a:spLocks noGrp="1"/>
          </p:cNvSpPr>
          <p:nvPr>
            <p:ph type="tbl" sz="quarter" idx="15"/>
          </p:nvPr>
        </p:nvSpPr>
        <p:spPr>
          <a:xfrm>
            <a:off x="312984" y="537667"/>
            <a:ext cx="1944000" cy="177250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2" name="Table Placeholder 2">
            <a:extLst>
              <a:ext uri="{FF2B5EF4-FFF2-40B4-BE49-F238E27FC236}">
                <a16:creationId xmlns:a16="http://schemas.microsoft.com/office/drawing/2014/main" id="{B9EA6A3E-9087-42C1-89A6-8204E100E361}"/>
              </a:ext>
            </a:extLst>
          </p:cNvPr>
          <p:cNvSpPr>
            <a:spLocks noGrp="1"/>
          </p:cNvSpPr>
          <p:nvPr>
            <p:ph type="tbl" sz="quarter" idx="16"/>
          </p:nvPr>
        </p:nvSpPr>
        <p:spPr>
          <a:xfrm>
            <a:off x="4599317" y="537667"/>
            <a:ext cx="1944000" cy="177250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3" name="Table Placeholder 2">
            <a:extLst>
              <a:ext uri="{FF2B5EF4-FFF2-40B4-BE49-F238E27FC236}">
                <a16:creationId xmlns:a16="http://schemas.microsoft.com/office/drawing/2014/main" id="{98BD97D8-C9D8-4E9B-90F2-C010D6EE811E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2455409" y="537667"/>
            <a:ext cx="1944000" cy="177250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C81E09-B357-4439-BD31-02945978E3D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1728000" y="2397995"/>
            <a:ext cx="3402000" cy="60936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790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3.png"/><Relationship Id="rId4" Type="http://schemas.openxmlformats.org/officeDocument/2006/relationships/theme" Target="../theme/theme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1891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85" r:id="rId2"/>
    <p:sldLayoutId id="2147483686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sldNum="0" hdr="0" dt="0"/>
  <p:txStyles>
    <p:titleStyle>
      <a:lvl1pPr algn="l" defTabSz="685809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2" indent="-171452" algn="l" defTabSz="685809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7" indent="-171452" algn="l" defTabSz="68580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61" indent="-171452" algn="l" defTabSz="68580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65" indent="-171452" algn="l" defTabSz="68580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69" indent="-171452" algn="l" defTabSz="68580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74" indent="-171452" algn="l" defTabSz="68580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78" indent="-171452" algn="l" defTabSz="68580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83" indent="-171452" algn="l" defTabSz="68580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86" indent="-171452" algn="l" defTabSz="68580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5" algn="l" defTabSz="68580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9" algn="l" defTabSz="68580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12" algn="l" defTabSz="68580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17" algn="l" defTabSz="68580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21" algn="l" defTabSz="68580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26" algn="l" defTabSz="68580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30" algn="l" defTabSz="68580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34" algn="l" defTabSz="68580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35D8FD1-98D9-47C9-885D-370F1B25E0D7}"/>
              </a:ext>
            </a:extLst>
          </p:cNvPr>
          <p:cNvSpPr txBox="1"/>
          <p:nvPr userDrawn="1"/>
        </p:nvSpPr>
        <p:spPr>
          <a:xfrm>
            <a:off x="566832" y="2335743"/>
            <a:ext cx="1350000" cy="123111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sz="800" noProof="0" dirty="0">
                <a:solidFill>
                  <a:schemeClr val="tx2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t>© 2019 Nokia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45D477-1173-4B46-833F-F999BFE93809}"/>
              </a:ext>
            </a:extLst>
          </p:cNvPr>
          <p:cNvSpPr txBox="1">
            <a:spLocks/>
          </p:cNvSpPr>
          <p:nvPr userDrawn="1"/>
        </p:nvSpPr>
        <p:spPr>
          <a:xfrm>
            <a:off x="314327" y="2335825"/>
            <a:ext cx="189000" cy="123111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tx2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sz="1000" noProof="0" dirty="0">
              <a:solidFill>
                <a:schemeClr val="tx2"/>
              </a:solidFill>
              <a:latin typeface="Arial" panose="020B0604020202020204" pitchFamily="34" charset="0"/>
              <a:ea typeface="Nokia Pure Text Light" panose="020B0304040602060303" pitchFamily="34" charset="0"/>
              <a:cs typeface="Arial" panose="020B0604020202020204" pitchFamily="34" charset="0"/>
            </a:endParaRPr>
          </a:p>
        </p:txBody>
      </p:sp>
      <p:sp>
        <p:nvSpPr>
          <p:cNvPr id="10" name="Footer Placeholder 14">
            <a:extLst>
              <a:ext uri="{FF2B5EF4-FFF2-40B4-BE49-F238E27FC236}">
                <a16:creationId xmlns:a16="http://schemas.microsoft.com/office/drawing/2014/main" id="{959404B3-BB5C-4406-BA99-EBCEE35F8B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28000" y="2397995"/>
            <a:ext cx="3402000" cy="6093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936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hf sldNum="0" hdr="0" dt="0"/>
  <p:txStyles>
    <p:titleStyle>
      <a:lvl1pPr algn="l" defTabSz="91441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3" indent="-228603" algn="l" defTabSz="91441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9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5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0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6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7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3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8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8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1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35D8FD1-98D9-47C9-885D-370F1B25E0D7}"/>
              </a:ext>
            </a:extLst>
          </p:cNvPr>
          <p:cNvSpPr txBox="1"/>
          <p:nvPr userDrawn="1"/>
        </p:nvSpPr>
        <p:spPr>
          <a:xfrm>
            <a:off x="566832" y="2335743"/>
            <a:ext cx="1350000" cy="123111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t>© 2019 Nokia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45D477-1173-4B46-833F-F999BFE93809}"/>
              </a:ext>
            </a:extLst>
          </p:cNvPr>
          <p:cNvSpPr txBox="1">
            <a:spLocks/>
          </p:cNvSpPr>
          <p:nvPr userDrawn="1"/>
        </p:nvSpPr>
        <p:spPr>
          <a:xfrm>
            <a:off x="314327" y="2335825"/>
            <a:ext cx="189000" cy="123111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sz="1000" noProof="0" dirty="0">
              <a:solidFill>
                <a:schemeClr val="bg1"/>
              </a:solidFill>
              <a:latin typeface="Arial" panose="020B0604020202020204" pitchFamily="34" charset="0"/>
              <a:ea typeface="Nokia Pure Text Light" panose="020B0304040602060303" pitchFamily="34" charset="0"/>
              <a:cs typeface="Arial" panose="020B0604020202020204" pitchFamily="34" charset="0"/>
            </a:endParaRPr>
          </a:p>
        </p:txBody>
      </p:sp>
      <p:sp>
        <p:nvSpPr>
          <p:cNvPr id="5" name="Footer Placeholder 14">
            <a:extLst>
              <a:ext uri="{FF2B5EF4-FFF2-40B4-BE49-F238E27FC236}">
                <a16:creationId xmlns:a16="http://schemas.microsoft.com/office/drawing/2014/main" id="{9EA08E70-E40A-4C76-ADD7-CA63C95746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28000" y="2397995"/>
            <a:ext cx="3402000" cy="6093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352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</p:sldLayoutIdLst>
  <p:hf sldNum="0" hdr="0" dt="0"/>
  <p:txStyles>
    <p:titleStyle>
      <a:lvl1pPr algn="l" defTabSz="91441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3" indent="-228603" algn="l" defTabSz="91441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9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5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0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6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7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3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8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8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1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C76398D-C6B9-4EAD-A887-41ECEA7F301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895" y="1011486"/>
            <a:ext cx="1924231" cy="537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516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hf sldNum="0" hdr="0" dt="0"/>
  <p:txStyles>
    <p:titleStyle>
      <a:lvl1pPr algn="l" defTabSz="91441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3" indent="-228603" algn="l" defTabSz="91441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9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5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0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6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7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3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8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8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1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BC1C3A2-73EF-4E4E-97C2-1C446243E83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895" y="1011486"/>
            <a:ext cx="1924231" cy="537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388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hf sldNum="0" hdr="0" dt="0"/>
  <p:txStyles>
    <p:titleStyle>
      <a:lvl1pPr algn="l" defTabSz="91441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3" indent="-228603" algn="l" defTabSz="91441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9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5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0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6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7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3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8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8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1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35D8FD1-98D9-47C9-885D-370F1B25E0D7}"/>
              </a:ext>
            </a:extLst>
          </p:cNvPr>
          <p:cNvSpPr txBox="1"/>
          <p:nvPr userDrawn="1"/>
        </p:nvSpPr>
        <p:spPr>
          <a:xfrm>
            <a:off x="566832" y="2335743"/>
            <a:ext cx="1350000" cy="123111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t>© 2019 Nokia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45D477-1173-4B46-833F-F999BFE93809}"/>
              </a:ext>
            </a:extLst>
          </p:cNvPr>
          <p:cNvSpPr txBox="1">
            <a:spLocks/>
          </p:cNvSpPr>
          <p:nvPr userDrawn="1"/>
        </p:nvSpPr>
        <p:spPr>
          <a:xfrm>
            <a:off x="314327" y="2335825"/>
            <a:ext cx="189000" cy="123111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sz="1000" noProof="0" dirty="0">
              <a:solidFill>
                <a:schemeClr val="bg1"/>
              </a:solidFill>
              <a:latin typeface="Arial" panose="020B0604020202020204" pitchFamily="34" charset="0"/>
              <a:ea typeface="Nokia Pure Text Light" panose="020B0304040602060303" pitchFamily="34" charset="0"/>
              <a:cs typeface="Arial" panose="020B0604020202020204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E74C75-1C44-4A6F-9F21-72B5E3ACCB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28000" y="2397995"/>
            <a:ext cx="3402000" cy="6093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538F1B2-3B70-46D3-B6FC-0199A17FB7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6860" y="2314423"/>
            <a:ext cx="756864" cy="211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286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</p:sldLayoutIdLst>
  <p:hf sldNum="0" hdr="0" dt="0"/>
  <p:txStyles>
    <p:titleStyle>
      <a:lvl1pPr algn="l" defTabSz="91441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3" indent="-228603" algn="l" defTabSz="91441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9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5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0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6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7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3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8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8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1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BBE30CC-5355-41B3-9A9A-4160B29EACE3}"/>
              </a:ext>
            </a:extLst>
          </p:cNvPr>
          <p:cNvGrpSpPr/>
          <p:nvPr/>
        </p:nvGrpSpPr>
        <p:grpSpPr>
          <a:xfrm>
            <a:off x="196239" y="92169"/>
            <a:ext cx="6427422" cy="2320220"/>
            <a:chOff x="125778" y="46423"/>
            <a:chExt cx="8781558" cy="3170034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7164D15-4D5A-45D3-9B1A-F530073986FB}"/>
                </a:ext>
              </a:extLst>
            </p:cNvPr>
            <p:cNvSpPr txBox="1"/>
            <p:nvPr/>
          </p:nvSpPr>
          <p:spPr>
            <a:xfrm>
              <a:off x="1777524" y="46423"/>
              <a:ext cx="1028910" cy="24851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>
                <a:spcAft>
                  <a:spcPts val="300"/>
                </a:spcAft>
                <a:buSzPct val="100000"/>
              </a:pPr>
              <a:r>
                <a:rPr lang="en-US">
                  <a:solidFill>
                    <a:schemeClr val="tx2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rPr>
                <a:t>d</a:t>
              </a:r>
              <a:endParaRPr lang="en-US" dirty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6DCD651-6C8A-47D1-AC49-9AFE109D2106}"/>
                </a:ext>
              </a:extLst>
            </p:cNvPr>
            <p:cNvSpPr txBox="1"/>
            <p:nvPr/>
          </p:nvSpPr>
          <p:spPr>
            <a:xfrm rot="16200000">
              <a:off x="1395049" y="420367"/>
              <a:ext cx="420638" cy="24851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182880" bIns="0" rtlCol="0" anchor="ctr" anchorCtr="0">
              <a:noAutofit/>
            </a:bodyPr>
            <a:lstStyle/>
            <a:p>
              <a:pPr algn="r">
                <a:spcAft>
                  <a:spcPts val="300"/>
                </a:spcAft>
                <a:buSzPct val="100000"/>
              </a:pPr>
              <a:r>
                <a:rPr lang="en-US">
                  <a:solidFill>
                    <a:schemeClr val="tx2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rPr>
                <a:t>n</a:t>
              </a:r>
              <a:endParaRPr lang="en-US" dirty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FD75BFF8-8C8F-4309-AC11-7CBEACBA9BD5}"/>
                </a:ext>
              </a:extLst>
            </p:cNvPr>
            <p:cNvSpPr/>
            <p:nvPr/>
          </p:nvSpPr>
          <p:spPr>
            <a:xfrm>
              <a:off x="6440985" y="334315"/>
              <a:ext cx="1028910" cy="792133"/>
            </a:xfrm>
            <a:prstGeom prst="rect">
              <a:avLst/>
            </a:prstGeom>
            <a:solidFill>
              <a:schemeClr val="accent3"/>
            </a:solidFill>
            <a:ln w="6350">
              <a:solidFill>
                <a:schemeClr val="tx2"/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buSzPct val="100000"/>
              </a:pPr>
              <a:r>
                <a:rPr lang="en-US" i="1">
                  <a:solidFill>
                    <a:schemeClr val="tx2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Q</a:t>
              </a:r>
              <a:br>
                <a:rPr lang="en-US" i="1">
                  <a:solidFill>
                    <a:schemeClr val="tx2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</a:br>
              <a:r>
                <a:rPr lang="en-US" sz="1400" i="1">
                  <a:solidFill>
                    <a:schemeClr val="tx2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(quanta)</a:t>
              </a:r>
              <a:endParaRPr lang="en-US" sz="1400" i="1" dirty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6D75D274-E2EA-48A8-BB98-3660F3081CB0}"/>
                </a:ext>
              </a:extLst>
            </p:cNvPr>
            <p:cNvSpPr txBox="1"/>
            <p:nvPr/>
          </p:nvSpPr>
          <p:spPr>
            <a:xfrm>
              <a:off x="6440985" y="46429"/>
              <a:ext cx="1028910" cy="24851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>
                <a:spcAft>
                  <a:spcPts val="300"/>
                </a:spcAft>
                <a:buSzPct val="100000"/>
              </a:pPr>
              <a:r>
                <a:rPr lang="en-US">
                  <a:solidFill>
                    <a:schemeClr val="tx2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rPr>
                <a:t>d</a:t>
              </a:r>
              <a:endParaRPr lang="en-US" dirty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8F9C79B-5E42-4827-91AE-72A387E75043}"/>
                </a:ext>
              </a:extLst>
            </p:cNvPr>
            <p:cNvSpPr txBox="1"/>
            <p:nvPr/>
          </p:nvSpPr>
          <p:spPr>
            <a:xfrm rot="16200000">
              <a:off x="6058511" y="420373"/>
              <a:ext cx="420638" cy="24851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182880" bIns="0" rtlCol="0" anchor="ctr" anchorCtr="0">
              <a:noAutofit/>
            </a:bodyPr>
            <a:lstStyle/>
            <a:p>
              <a:pPr algn="r">
                <a:spcAft>
                  <a:spcPts val="300"/>
                </a:spcAft>
                <a:buSzPct val="100000"/>
              </a:pPr>
              <a:r>
                <a:rPr lang="en-US">
                  <a:solidFill>
                    <a:schemeClr val="tx2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rPr>
                <a:t>k</a:t>
              </a:r>
              <a:endParaRPr lang="en-US" dirty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685FAB2-C37F-4186-92EB-4DD8BD94D3E0}"/>
                </a:ext>
              </a:extLst>
            </p:cNvPr>
            <p:cNvSpPr txBox="1"/>
            <p:nvPr/>
          </p:nvSpPr>
          <p:spPr>
            <a:xfrm>
              <a:off x="4494357" y="46429"/>
              <a:ext cx="739141" cy="24851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>
                <a:spcAft>
                  <a:spcPts val="300"/>
                </a:spcAft>
                <a:buSzPct val="100000"/>
              </a:pPr>
              <a:r>
                <a:rPr lang="en-US">
                  <a:solidFill>
                    <a:schemeClr val="tx2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rPr>
                <a:t>k</a:t>
              </a:r>
              <a:endParaRPr lang="en-US" dirty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64A98F0-B69D-48E4-90CB-31B27923C6FE}"/>
                </a:ext>
              </a:extLst>
            </p:cNvPr>
            <p:cNvSpPr txBox="1"/>
            <p:nvPr/>
          </p:nvSpPr>
          <p:spPr>
            <a:xfrm rot="16200000">
              <a:off x="4111881" y="420369"/>
              <a:ext cx="420638" cy="24851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182880" bIns="0" rtlCol="0" anchor="ctr" anchorCtr="0">
              <a:noAutofit/>
            </a:bodyPr>
            <a:lstStyle/>
            <a:p>
              <a:pPr algn="r">
                <a:spcAft>
                  <a:spcPts val="300"/>
                </a:spcAft>
                <a:buSzPct val="100000"/>
              </a:pPr>
              <a:r>
                <a:rPr lang="en-US">
                  <a:solidFill>
                    <a:schemeClr val="tx2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rPr>
                <a:t>d</a:t>
              </a:r>
              <a:endParaRPr lang="en-US" dirty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4" name="Cube 63">
              <a:extLst>
                <a:ext uri="{FF2B5EF4-FFF2-40B4-BE49-F238E27FC236}">
                  <a16:creationId xmlns:a16="http://schemas.microsoft.com/office/drawing/2014/main" id="{D92497CC-E239-491E-8A02-3055E760B44F}"/>
                </a:ext>
              </a:extLst>
            </p:cNvPr>
            <p:cNvSpPr/>
            <p:nvPr/>
          </p:nvSpPr>
          <p:spPr>
            <a:xfrm>
              <a:off x="719722" y="2000430"/>
              <a:ext cx="1051102" cy="942774"/>
            </a:xfrm>
            <a:prstGeom prst="cube">
              <a:avLst>
                <a:gd name="adj" fmla="val 5652"/>
              </a:avLst>
            </a:prstGeom>
            <a:solidFill>
              <a:schemeClr val="bg1"/>
            </a:solidFill>
            <a:ln w="6350">
              <a:solidFill>
                <a:schemeClr val="tx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buSzPct val="100000"/>
              </a:pPr>
              <a:r>
                <a:rPr lang="en-US" i="1">
                  <a:solidFill>
                    <a:schemeClr val="tx2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B’</a:t>
              </a:r>
              <a:endParaRPr lang="en-US" i="1" dirty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65" name="Cube 64">
              <a:extLst>
                <a:ext uri="{FF2B5EF4-FFF2-40B4-BE49-F238E27FC236}">
                  <a16:creationId xmlns:a16="http://schemas.microsoft.com/office/drawing/2014/main" id="{4749647A-0F94-4EB4-A7DF-2154436110C6}"/>
                </a:ext>
              </a:extLst>
            </p:cNvPr>
            <p:cNvSpPr/>
            <p:nvPr/>
          </p:nvSpPr>
          <p:spPr>
            <a:xfrm>
              <a:off x="621029" y="2091514"/>
              <a:ext cx="1051102" cy="942774"/>
            </a:xfrm>
            <a:prstGeom prst="cube">
              <a:avLst>
                <a:gd name="adj" fmla="val 5652"/>
              </a:avLst>
            </a:prstGeom>
            <a:solidFill>
              <a:schemeClr val="bg1"/>
            </a:solidFill>
            <a:ln w="6350">
              <a:solidFill>
                <a:schemeClr val="tx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buSzPct val="100000"/>
              </a:pPr>
              <a:r>
                <a:rPr lang="en-US" i="1">
                  <a:solidFill>
                    <a:schemeClr val="tx2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B’</a:t>
              </a:r>
              <a:endParaRPr lang="en-US" i="1" dirty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72" name="Cube 71">
              <a:extLst>
                <a:ext uri="{FF2B5EF4-FFF2-40B4-BE49-F238E27FC236}">
                  <a16:creationId xmlns:a16="http://schemas.microsoft.com/office/drawing/2014/main" id="{DF21A875-941F-4E4F-BED1-80DAE9A28979}"/>
                </a:ext>
              </a:extLst>
            </p:cNvPr>
            <p:cNvSpPr/>
            <p:nvPr/>
          </p:nvSpPr>
          <p:spPr>
            <a:xfrm>
              <a:off x="522336" y="2182598"/>
              <a:ext cx="1051102" cy="942774"/>
            </a:xfrm>
            <a:prstGeom prst="cube">
              <a:avLst>
                <a:gd name="adj" fmla="val 5652"/>
              </a:avLst>
            </a:prstGeom>
            <a:solidFill>
              <a:schemeClr val="bg1"/>
            </a:solidFill>
            <a:ln w="6350">
              <a:solidFill>
                <a:schemeClr val="tx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buSzPct val="100000"/>
              </a:pPr>
              <a:r>
                <a:rPr lang="en-US" i="1">
                  <a:solidFill>
                    <a:schemeClr val="tx2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B’</a:t>
              </a:r>
              <a:endParaRPr lang="en-US" i="1" dirty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73" name="Cube 72">
              <a:extLst>
                <a:ext uri="{FF2B5EF4-FFF2-40B4-BE49-F238E27FC236}">
                  <a16:creationId xmlns:a16="http://schemas.microsoft.com/office/drawing/2014/main" id="{E9E71D28-8D35-4EBB-AE96-F0507C56AF95}"/>
                </a:ext>
              </a:extLst>
            </p:cNvPr>
            <p:cNvSpPr/>
            <p:nvPr/>
          </p:nvSpPr>
          <p:spPr>
            <a:xfrm>
              <a:off x="423643" y="2273683"/>
              <a:ext cx="1051102" cy="942774"/>
            </a:xfrm>
            <a:prstGeom prst="cube">
              <a:avLst>
                <a:gd name="adj" fmla="val 5652"/>
              </a:avLst>
            </a:prstGeom>
            <a:solidFill>
              <a:schemeClr val="bg1"/>
            </a:solidFill>
            <a:ln w="6350">
              <a:solidFill>
                <a:schemeClr val="tx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buSzPct val="100000"/>
              </a:pPr>
              <a:r>
                <a:rPr lang="en-US" i="1">
                  <a:solidFill>
                    <a:schemeClr val="tx2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B’</a:t>
              </a:r>
              <a:endParaRPr lang="en-US" i="1" dirty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4B9AE90A-B519-48E1-B6B2-4D3B03D59559}"/>
                </a:ext>
              </a:extLst>
            </p:cNvPr>
            <p:cNvSpPr txBox="1"/>
            <p:nvPr/>
          </p:nvSpPr>
          <p:spPr>
            <a:xfrm>
              <a:off x="719722" y="1700019"/>
              <a:ext cx="1051102" cy="24851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>
                <a:spcAft>
                  <a:spcPts val="300"/>
                </a:spcAft>
                <a:buSzPct val="100000"/>
              </a:pPr>
              <a:r>
                <a:rPr lang="en-US">
                  <a:solidFill>
                    <a:schemeClr val="tx2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rPr>
                <a:t>d</a:t>
              </a:r>
              <a:endParaRPr lang="en-US" dirty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86270816-408F-4343-90D6-3400D67F41C2}"/>
                </a:ext>
              </a:extLst>
            </p:cNvPr>
            <p:cNvSpPr txBox="1"/>
            <p:nvPr/>
          </p:nvSpPr>
          <p:spPr>
            <a:xfrm rot="16200000">
              <a:off x="-201917" y="2638982"/>
              <a:ext cx="903909" cy="24851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182880" bIns="0" rtlCol="0" anchor="ctr" anchorCtr="0">
              <a:noAutofit/>
            </a:bodyPr>
            <a:lstStyle/>
            <a:p>
              <a:pPr algn="r">
                <a:spcAft>
                  <a:spcPts val="300"/>
                </a:spcAft>
                <a:buSzPct val="100000"/>
              </a:pPr>
              <a:r>
                <a:rPr lang="en-US">
                  <a:solidFill>
                    <a:schemeClr val="tx2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rPr>
                <a:t>n</a:t>
              </a:r>
              <a:endParaRPr lang="en-US" dirty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23CC6386-654D-4394-B8BE-38ED8CD08CE8}"/>
                </a:ext>
              </a:extLst>
            </p:cNvPr>
            <p:cNvSpPr txBox="1"/>
            <p:nvPr/>
          </p:nvSpPr>
          <p:spPr>
            <a:xfrm rot="18900000">
              <a:off x="214040" y="2058340"/>
              <a:ext cx="221820" cy="24851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>
                <a:spcAft>
                  <a:spcPts val="300"/>
                </a:spcAft>
                <a:buSzPct val="100000"/>
              </a:pPr>
              <a:r>
                <a:rPr lang="en-US">
                  <a:solidFill>
                    <a:schemeClr val="tx2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rPr>
                <a:t>1</a:t>
              </a:r>
              <a:endParaRPr lang="en-US" dirty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3" name="Cube 22">
              <a:extLst>
                <a:ext uri="{FF2B5EF4-FFF2-40B4-BE49-F238E27FC236}">
                  <a16:creationId xmlns:a16="http://schemas.microsoft.com/office/drawing/2014/main" id="{CE1E646C-97DD-4F48-8A10-11353D331336}"/>
                </a:ext>
              </a:extLst>
            </p:cNvPr>
            <p:cNvSpPr/>
            <p:nvPr/>
          </p:nvSpPr>
          <p:spPr>
            <a:xfrm>
              <a:off x="3170355" y="2723745"/>
              <a:ext cx="1349380" cy="491451"/>
            </a:xfrm>
            <a:prstGeom prst="cube">
              <a:avLst>
                <a:gd name="adj" fmla="val 63666"/>
              </a:avLst>
            </a:prstGeom>
            <a:solidFill>
              <a:schemeClr val="bg1"/>
            </a:solidFill>
            <a:ln w="6350">
              <a:solidFill>
                <a:schemeClr val="tx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buSzPct val="100000"/>
              </a:pPr>
              <a:endParaRPr lang="en-US" i="1" dirty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22" name="Cube 21">
              <a:extLst>
                <a:ext uri="{FF2B5EF4-FFF2-40B4-BE49-F238E27FC236}">
                  <a16:creationId xmlns:a16="http://schemas.microsoft.com/office/drawing/2014/main" id="{30D038A1-00F7-40D8-86F2-D0FD0DAA0A04}"/>
                </a:ext>
              </a:extLst>
            </p:cNvPr>
            <p:cNvSpPr/>
            <p:nvPr/>
          </p:nvSpPr>
          <p:spPr>
            <a:xfrm>
              <a:off x="3170355" y="2482639"/>
              <a:ext cx="1349380" cy="491451"/>
            </a:xfrm>
            <a:prstGeom prst="cube">
              <a:avLst>
                <a:gd name="adj" fmla="val 63666"/>
              </a:avLst>
            </a:prstGeom>
            <a:solidFill>
              <a:schemeClr val="bg1"/>
            </a:solidFill>
            <a:ln w="6350">
              <a:solidFill>
                <a:schemeClr val="tx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buSzPct val="100000"/>
              </a:pPr>
              <a:endParaRPr lang="en-US" i="1" dirty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20" name="Cube 19">
              <a:extLst>
                <a:ext uri="{FF2B5EF4-FFF2-40B4-BE49-F238E27FC236}">
                  <a16:creationId xmlns:a16="http://schemas.microsoft.com/office/drawing/2014/main" id="{2D518A63-DCE8-4905-B910-B7031F73035D}"/>
                </a:ext>
              </a:extLst>
            </p:cNvPr>
            <p:cNvSpPr/>
            <p:nvPr/>
          </p:nvSpPr>
          <p:spPr>
            <a:xfrm>
              <a:off x="3170355" y="2241533"/>
              <a:ext cx="1349380" cy="491451"/>
            </a:xfrm>
            <a:prstGeom prst="cube">
              <a:avLst>
                <a:gd name="adj" fmla="val 63666"/>
              </a:avLst>
            </a:prstGeom>
            <a:solidFill>
              <a:schemeClr val="bg1"/>
            </a:solidFill>
            <a:ln w="6350">
              <a:solidFill>
                <a:schemeClr val="tx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buSzPct val="100000"/>
              </a:pPr>
              <a:endParaRPr lang="en-US" i="1" dirty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9" name="Cube 18">
              <a:extLst>
                <a:ext uri="{FF2B5EF4-FFF2-40B4-BE49-F238E27FC236}">
                  <a16:creationId xmlns:a16="http://schemas.microsoft.com/office/drawing/2014/main" id="{686246CB-E3C3-4935-ADB0-6E19E04374AE}"/>
                </a:ext>
              </a:extLst>
            </p:cNvPr>
            <p:cNvSpPr/>
            <p:nvPr/>
          </p:nvSpPr>
          <p:spPr>
            <a:xfrm>
              <a:off x="3170355" y="2000427"/>
              <a:ext cx="1349380" cy="491451"/>
            </a:xfrm>
            <a:prstGeom prst="cube">
              <a:avLst>
                <a:gd name="adj" fmla="val 63666"/>
              </a:avLst>
            </a:prstGeom>
            <a:solidFill>
              <a:schemeClr val="bg1"/>
            </a:solidFill>
            <a:ln w="6350">
              <a:solidFill>
                <a:schemeClr val="tx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0" tIns="0" rIns="0" bIns="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buSzPct val="100000"/>
              </a:pPr>
              <a:endParaRPr lang="en-US" i="1" dirty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86BB31F-9A15-4E55-932F-4D4A4EAF8D06}"/>
                </a:ext>
              </a:extLst>
            </p:cNvPr>
            <p:cNvSpPr txBox="1"/>
            <p:nvPr/>
          </p:nvSpPr>
          <p:spPr>
            <a:xfrm>
              <a:off x="3468221" y="1700020"/>
              <a:ext cx="1051102" cy="24851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>
                <a:spcAft>
                  <a:spcPts val="300"/>
                </a:spcAft>
                <a:buSzPct val="100000"/>
              </a:pPr>
              <a:r>
                <a:rPr lang="en-US">
                  <a:solidFill>
                    <a:schemeClr val="tx2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rPr>
                <a:t>d</a:t>
              </a:r>
              <a:endParaRPr lang="en-US" dirty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B8C84F0-7EAD-4871-8D99-E1683F3449AE}"/>
                </a:ext>
              </a:extLst>
            </p:cNvPr>
            <p:cNvSpPr txBox="1"/>
            <p:nvPr/>
          </p:nvSpPr>
          <p:spPr>
            <a:xfrm rot="16200000">
              <a:off x="2908242" y="2277323"/>
              <a:ext cx="180590" cy="24851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>
                <a:spcAft>
                  <a:spcPts val="300"/>
                </a:spcAft>
                <a:buSzPct val="100000"/>
              </a:pPr>
              <a:r>
                <a:rPr lang="en-US">
                  <a:solidFill>
                    <a:schemeClr val="tx2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rPr>
                <a:t>1</a:t>
              </a:r>
              <a:endParaRPr lang="en-US" dirty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29DE0D7-584F-428A-A30F-3C382B73A6DC}"/>
                </a:ext>
              </a:extLst>
            </p:cNvPr>
            <p:cNvSpPr txBox="1"/>
            <p:nvPr/>
          </p:nvSpPr>
          <p:spPr>
            <a:xfrm rot="18900000">
              <a:off x="2987354" y="1911276"/>
              <a:ext cx="448601" cy="24851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>
                <a:spcAft>
                  <a:spcPts val="300"/>
                </a:spcAft>
                <a:buSzPct val="100000"/>
              </a:pPr>
              <a:r>
                <a:rPr lang="en-US">
                  <a:solidFill>
                    <a:schemeClr val="tx2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rPr>
                <a:t>k</a:t>
              </a:r>
              <a:endParaRPr lang="en-US" dirty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E6492A1-8E96-4FCC-BC7E-61E7A388449F}"/>
                </a:ext>
              </a:extLst>
            </p:cNvPr>
            <p:cNvSpPr txBox="1"/>
            <p:nvPr/>
          </p:nvSpPr>
          <p:spPr>
            <a:xfrm>
              <a:off x="3518381" y="2033891"/>
              <a:ext cx="520700" cy="364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>
                <a:spcAft>
                  <a:spcPts val="300"/>
                </a:spcAft>
                <a:buSzPct val="100000"/>
              </a:pPr>
              <a:r>
                <a:rPr lang="en-US" i="1">
                  <a:solidFill>
                    <a:schemeClr val="tx2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rPr>
                <a:t>Q</a:t>
              </a:r>
              <a:r>
                <a:rPr lang="en-US" i="1" baseline="30000">
                  <a:solidFill>
                    <a:schemeClr val="tx2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rPr>
                <a:t>T</a:t>
              </a:r>
              <a:r>
                <a:rPr lang="en-US" i="1">
                  <a:solidFill>
                    <a:schemeClr val="tx2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rPr>
                <a:t>’</a:t>
              </a:r>
              <a:endParaRPr lang="en-US" i="1" dirty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8" name="Cube 27">
              <a:extLst>
                <a:ext uri="{FF2B5EF4-FFF2-40B4-BE49-F238E27FC236}">
                  <a16:creationId xmlns:a16="http://schemas.microsoft.com/office/drawing/2014/main" id="{C3CCD14F-04A0-4400-B74A-07F8A03C03EA}"/>
                </a:ext>
              </a:extLst>
            </p:cNvPr>
            <p:cNvSpPr/>
            <p:nvPr/>
          </p:nvSpPr>
          <p:spPr>
            <a:xfrm>
              <a:off x="5517103" y="2000427"/>
              <a:ext cx="1349380" cy="1214769"/>
            </a:xfrm>
            <a:prstGeom prst="cube">
              <a:avLst>
                <a:gd name="adj" fmla="val 25506"/>
              </a:avLst>
            </a:prstGeom>
            <a:solidFill>
              <a:schemeClr val="bg1"/>
            </a:solidFill>
            <a:ln w="6350">
              <a:solidFill>
                <a:schemeClr val="tx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buSzPct val="100000"/>
              </a:pPr>
              <a:r>
                <a:rPr lang="en-US" i="1">
                  <a:solidFill>
                    <a:schemeClr val="tx2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D’</a:t>
              </a:r>
              <a:endParaRPr lang="en-US" i="1" dirty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114A02D-2220-4630-9F45-72F7F28B2827}"/>
                </a:ext>
              </a:extLst>
            </p:cNvPr>
            <p:cNvSpPr txBox="1"/>
            <p:nvPr/>
          </p:nvSpPr>
          <p:spPr>
            <a:xfrm>
              <a:off x="5815381" y="1705464"/>
              <a:ext cx="1051102" cy="24851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>
                <a:spcAft>
                  <a:spcPts val="300"/>
                </a:spcAft>
                <a:buSzPct val="100000"/>
              </a:pPr>
              <a:r>
                <a:rPr lang="en-US">
                  <a:solidFill>
                    <a:schemeClr val="tx2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rPr>
                <a:t>d</a:t>
              </a:r>
              <a:endParaRPr lang="en-US" dirty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B704E31-E39D-4E39-BE10-0419FFFC0E25}"/>
                </a:ext>
              </a:extLst>
            </p:cNvPr>
            <p:cNvSpPr txBox="1"/>
            <p:nvPr/>
          </p:nvSpPr>
          <p:spPr>
            <a:xfrm rot="18900000">
              <a:off x="5334514" y="1916719"/>
              <a:ext cx="448601" cy="24851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>
                <a:spcAft>
                  <a:spcPts val="300"/>
                </a:spcAft>
                <a:buSzPct val="100000"/>
              </a:pPr>
              <a:r>
                <a:rPr lang="en-US">
                  <a:solidFill>
                    <a:schemeClr val="tx2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rPr>
                <a:t>k</a:t>
              </a:r>
              <a:endParaRPr lang="en-US" dirty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B928DF5-C1EE-43C6-9722-252A02081856}"/>
                </a:ext>
              </a:extLst>
            </p:cNvPr>
            <p:cNvSpPr txBox="1"/>
            <p:nvPr/>
          </p:nvSpPr>
          <p:spPr>
            <a:xfrm rot="16200000">
              <a:off x="4902544" y="2638982"/>
              <a:ext cx="903909" cy="24851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182880" bIns="0" rtlCol="0" anchor="ctr" anchorCtr="0">
              <a:noAutofit/>
            </a:bodyPr>
            <a:lstStyle/>
            <a:p>
              <a:pPr algn="r">
                <a:spcAft>
                  <a:spcPts val="300"/>
                </a:spcAft>
                <a:buSzPct val="100000"/>
              </a:pPr>
              <a:r>
                <a:rPr lang="en-US">
                  <a:solidFill>
                    <a:schemeClr val="tx2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rPr>
                <a:t>n</a:t>
              </a:r>
              <a:endParaRPr lang="en-US" dirty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A6253CDA-50B1-4B2A-9470-B90094B6E9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05444" y="854203"/>
              <a:ext cx="1087647" cy="0"/>
            </a:xfrm>
            <a:prstGeom prst="straightConnector1">
              <a:avLst/>
            </a:prstGeom>
            <a:ln w="254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: Diagonal Corners Snipped 33">
              <a:extLst>
                <a:ext uri="{FF2B5EF4-FFF2-40B4-BE49-F238E27FC236}">
                  <a16:creationId xmlns:a16="http://schemas.microsoft.com/office/drawing/2014/main" id="{E78B851B-F055-4AE1-BB6A-85EDEF1ACAC4}"/>
                </a:ext>
              </a:extLst>
            </p:cNvPr>
            <p:cNvSpPr/>
            <p:nvPr/>
          </p:nvSpPr>
          <p:spPr>
            <a:xfrm>
              <a:off x="5568539" y="643884"/>
              <a:ext cx="492939" cy="420639"/>
            </a:xfrm>
            <a:prstGeom prst="snip2Diag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300"/>
                </a:spcAft>
                <a:buSzPct val="100000"/>
              </a:pPr>
              <a:r>
                <a:rPr lang="en-US" sz="16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T()</a:t>
              </a:r>
              <a:endPara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Cube 46">
              <a:extLst>
                <a:ext uri="{FF2B5EF4-FFF2-40B4-BE49-F238E27FC236}">
                  <a16:creationId xmlns:a16="http://schemas.microsoft.com/office/drawing/2014/main" id="{8FBB49A9-8575-40BE-9B2E-A059405D68E1}"/>
                </a:ext>
              </a:extLst>
            </p:cNvPr>
            <p:cNvSpPr/>
            <p:nvPr/>
          </p:nvSpPr>
          <p:spPr>
            <a:xfrm>
              <a:off x="8414397" y="2000426"/>
              <a:ext cx="492939" cy="1214769"/>
            </a:xfrm>
            <a:prstGeom prst="cube">
              <a:avLst>
                <a:gd name="adj" fmla="val 63185"/>
              </a:avLst>
            </a:prstGeom>
            <a:solidFill>
              <a:schemeClr val="bg1"/>
            </a:solidFill>
            <a:ln w="6350">
              <a:solidFill>
                <a:schemeClr val="tx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buSzPct val="100000"/>
              </a:pPr>
              <a:endParaRPr lang="en-US" i="1" dirty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41F04518-D899-40B8-AF53-E88F79195CF3}"/>
                </a:ext>
              </a:extLst>
            </p:cNvPr>
            <p:cNvSpPr txBox="1"/>
            <p:nvPr/>
          </p:nvSpPr>
          <p:spPr>
            <a:xfrm rot="16200000">
              <a:off x="7785944" y="2638981"/>
              <a:ext cx="903909" cy="24851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182880" bIns="0" rtlCol="0" anchor="ctr" anchorCtr="0">
              <a:noAutofit/>
            </a:bodyPr>
            <a:lstStyle/>
            <a:p>
              <a:pPr algn="r">
                <a:spcAft>
                  <a:spcPts val="300"/>
                </a:spcAft>
                <a:buSzPct val="100000"/>
              </a:pPr>
              <a:r>
                <a:rPr lang="en-US">
                  <a:solidFill>
                    <a:schemeClr val="tx2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rPr>
                <a:t>n</a:t>
              </a:r>
              <a:endParaRPr lang="en-US" dirty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C49BE61-076E-46AE-9622-EA2B64EDFBFF}"/>
                </a:ext>
              </a:extLst>
            </p:cNvPr>
            <p:cNvSpPr txBox="1"/>
            <p:nvPr/>
          </p:nvSpPr>
          <p:spPr>
            <a:xfrm rot="18900000">
              <a:off x="8232219" y="1916718"/>
              <a:ext cx="448601" cy="24851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>
                <a:spcAft>
                  <a:spcPts val="300"/>
                </a:spcAft>
                <a:buSzPct val="100000"/>
              </a:pPr>
              <a:r>
                <a:rPr lang="en-US">
                  <a:solidFill>
                    <a:schemeClr val="tx2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rPr>
                <a:t>k</a:t>
              </a:r>
              <a:endParaRPr lang="en-US" dirty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B7C7C23-593F-4FAD-A7EC-A4F6C8ECFC74}"/>
                </a:ext>
              </a:extLst>
            </p:cNvPr>
            <p:cNvSpPr txBox="1"/>
            <p:nvPr/>
          </p:nvSpPr>
          <p:spPr>
            <a:xfrm>
              <a:off x="8713086" y="1700018"/>
              <a:ext cx="194249" cy="24851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>
                <a:spcAft>
                  <a:spcPts val="300"/>
                </a:spcAft>
                <a:buSzPct val="100000"/>
              </a:pPr>
              <a:r>
                <a:rPr lang="en-US">
                  <a:solidFill>
                    <a:schemeClr val="tx2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rPr>
                <a:t>1</a:t>
              </a:r>
              <a:endParaRPr lang="en-US" dirty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CE9130C-0D09-41E1-B2E0-5C549D4EB214}"/>
                </a:ext>
              </a:extLst>
            </p:cNvPr>
            <p:cNvSpPr txBox="1"/>
            <p:nvPr/>
          </p:nvSpPr>
          <p:spPr>
            <a:xfrm>
              <a:off x="8636629" y="2425477"/>
              <a:ext cx="260351" cy="364665"/>
            </a:xfrm>
            <a:prstGeom prst="rect">
              <a:avLst/>
            </a:prstGeom>
            <a:solidFill>
              <a:srgbClr val="CDCDCD"/>
            </a:solidFill>
          </p:spPr>
          <p:txBody>
            <a:bodyPr wrap="square" lIns="0" tIns="0" rIns="0" bIns="0" rtlCol="0" anchor="ctr" anchorCtr="0">
              <a:noAutofit/>
            </a:bodyPr>
            <a:lstStyle/>
            <a:p>
              <a:pPr>
                <a:spcAft>
                  <a:spcPts val="300"/>
                </a:spcAft>
                <a:buSzPct val="100000"/>
              </a:pPr>
              <a:r>
                <a:rPr lang="en-US" i="1">
                  <a:solidFill>
                    <a:schemeClr val="tx2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rPr>
                <a:t>D</a:t>
              </a:r>
              <a:endParaRPr lang="en-US" i="1" dirty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DAB0B3F8-2D58-4F78-BCD6-23D3287CE504}"/>
                </a:ext>
              </a:extLst>
            </p:cNvPr>
            <p:cNvCxnSpPr>
              <a:cxnSpLocks/>
            </p:cNvCxnSpPr>
            <p:nvPr/>
          </p:nvCxnSpPr>
          <p:spPr>
            <a:xfrm>
              <a:off x="6924220" y="2811793"/>
              <a:ext cx="1416050" cy="0"/>
            </a:xfrm>
            <a:prstGeom prst="straightConnector1">
              <a:avLst/>
            </a:prstGeom>
            <a:ln w="254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9D4DA0E2-6B53-4F75-BC27-4D6A32A7F715}"/>
                </a:ext>
              </a:extLst>
            </p:cNvPr>
            <p:cNvCxnSpPr>
              <a:cxnSpLocks/>
            </p:cNvCxnSpPr>
            <p:nvPr/>
          </p:nvCxnSpPr>
          <p:spPr>
            <a:xfrm>
              <a:off x="4581070" y="2811793"/>
              <a:ext cx="889000" cy="0"/>
            </a:xfrm>
            <a:prstGeom prst="straightConnector1">
              <a:avLst/>
            </a:prstGeom>
            <a:ln w="254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E9780BE9-0C69-4E65-BC2E-1BD3A475CA2D}"/>
                </a:ext>
              </a:extLst>
            </p:cNvPr>
            <p:cNvCxnSpPr>
              <a:cxnSpLocks/>
            </p:cNvCxnSpPr>
            <p:nvPr/>
          </p:nvCxnSpPr>
          <p:spPr>
            <a:xfrm>
              <a:off x="1828535" y="2811793"/>
              <a:ext cx="1294263" cy="0"/>
            </a:xfrm>
            <a:prstGeom prst="straightConnector1">
              <a:avLst/>
            </a:prstGeom>
            <a:ln w="254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32E2174-9042-4C0B-802E-783AA84D677A}"/>
                </a:ext>
              </a:extLst>
            </p:cNvPr>
            <p:cNvGrpSpPr/>
            <p:nvPr/>
          </p:nvGrpSpPr>
          <p:grpSpPr>
            <a:xfrm>
              <a:off x="3468221" y="767875"/>
              <a:ext cx="1428332" cy="875691"/>
              <a:chOff x="3402748" y="1011561"/>
              <a:chExt cx="1428332" cy="875691"/>
            </a:xfrm>
          </p:grpSpPr>
          <p:sp>
            <p:nvSpPr>
              <p:cNvPr id="66" name="Rectangle: Rounded Corners 65">
                <a:extLst>
                  <a:ext uri="{FF2B5EF4-FFF2-40B4-BE49-F238E27FC236}">
                    <a16:creationId xmlns:a16="http://schemas.microsoft.com/office/drawing/2014/main" id="{CAF3BED8-F945-4DEF-8FA3-3F04B0082A96}"/>
                  </a:ext>
                </a:extLst>
              </p:cNvPr>
              <p:cNvSpPr/>
              <p:nvPr/>
            </p:nvSpPr>
            <p:spPr>
              <a:xfrm>
                <a:off x="3517809" y="1097889"/>
                <a:ext cx="1036676" cy="615897"/>
              </a:xfrm>
              <a:prstGeom prst="roundRect">
                <a:avLst>
                  <a:gd name="adj" fmla="val 18400"/>
                </a:avLst>
              </a:prstGeom>
              <a:noFill/>
              <a:ln w="254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300"/>
                  </a:spcAft>
                  <a:buSzPct val="100000"/>
                </a:pPr>
                <a:endParaRPr lang="en-US" sz="1050" dirty="0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3571504-CE86-494F-B92E-DC60ABB3BD7F}"/>
                  </a:ext>
                </a:extLst>
              </p:cNvPr>
              <p:cNvSpPr/>
              <p:nvPr/>
            </p:nvSpPr>
            <p:spPr>
              <a:xfrm>
                <a:off x="3402748" y="1551113"/>
                <a:ext cx="1268312" cy="2776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300"/>
                  </a:spcAft>
                  <a:buSzPct val="100000"/>
                </a:pPr>
                <a:endParaRPr lang="en-US" sz="1050" dirty="0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9BBE6D7D-8310-4C52-BB59-A6D84A0B2FA6}"/>
                  </a:ext>
                </a:extLst>
              </p:cNvPr>
              <p:cNvSpPr/>
              <p:nvPr/>
            </p:nvSpPr>
            <p:spPr>
              <a:xfrm>
                <a:off x="4381510" y="1011561"/>
                <a:ext cx="449570" cy="87569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300"/>
                  </a:spcAft>
                  <a:buSzPct val="100000"/>
                </a:pPr>
                <a:endParaRPr lang="en-US" sz="1050" dirty="0"/>
              </a:p>
            </p:txBody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3B9AA4B5-7572-478D-B070-069E2A524CDB}"/>
                </a:ext>
              </a:extLst>
            </p:cNvPr>
            <p:cNvGrpSpPr/>
            <p:nvPr/>
          </p:nvGrpSpPr>
          <p:grpSpPr>
            <a:xfrm>
              <a:off x="740843" y="761610"/>
              <a:ext cx="1428332" cy="875691"/>
              <a:chOff x="3402748" y="1011561"/>
              <a:chExt cx="1428332" cy="875691"/>
            </a:xfrm>
          </p:grpSpPr>
          <p:sp>
            <p:nvSpPr>
              <p:cNvPr id="69" name="Rectangle: Rounded Corners 68">
                <a:extLst>
                  <a:ext uri="{FF2B5EF4-FFF2-40B4-BE49-F238E27FC236}">
                    <a16:creationId xmlns:a16="http://schemas.microsoft.com/office/drawing/2014/main" id="{E464A28B-2F0B-4EB5-99E9-2B11AE2F9760}"/>
                  </a:ext>
                </a:extLst>
              </p:cNvPr>
              <p:cNvSpPr/>
              <p:nvPr/>
            </p:nvSpPr>
            <p:spPr>
              <a:xfrm>
                <a:off x="3517809" y="1097889"/>
                <a:ext cx="1036676" cy="615897"/>
              </a:xfrm>
              <a:prstGeom prst="roundRect">
                <a:avLst>
                  <a:gd name="adj" fmla="val 18400"/>
                </a:avLst>
              </a:prstGeom>
              <a:noFill/>
              <a:ln w="254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300"/>
                  </a:spcAft>
                  <a:buSzPct val="100000"/>
                </a:pPr>
                <a:endParaRPr lang="en-US" sz="1050" dirty="0"/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8C7CBF83-0C8F-4003-B8CB-E0CD84723029}"/>
                  </a:ext>
                </a:extLst>
              </p:cNvPr>
              <p:cNvSpPr/>
              <p:nvPr/>
            </p:nvSpPr>
            <p:spPr>
              <a:xfrm>
                <a:off x="3402748" y="1551113"/>
                <a:ext cx="1268312" cy="2776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300"/>
                  </a:spcAft>
                  <a:buSzPct val="100000"/>
                </a:pPr>
                <a:endParaRPr lang="en-US" sz="1050" dirty="0"/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A19D11EA-FFBF-4495-880D-07ABD28326B0}"/>
                  </a:ext>
                </a:extLst>
              </p:cNvPr>
              <p:cNvSpPr/>
              <p:nvPr/>
            </p:nvSpPr>
            <p:spPr>
              <a:xfrm>
                <a:off x="4381510" y="1011561"/>
                <a:ext cx="449570" cy="87569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300"/>
                  </a:spcAft>
                  <a:buSzPct val="100000"/>
                </a:pPr>
                <a:endParaRPr lang="en-US" sz="1050" dirty="0"/>
              </a:p>
            </p:txBody>
          </p:sp>
        </p:grp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82894641-4D71-4DB7-93AD-18189BB851A9}"/>
                </a:ext>
              </a:extLst>
            </p:cNvPr>
            <p:cNvCxnSpPr>
              <a:cxnSpLocks/>
            </p:cNvCxnSpPr>
            <p:nvPr/>
          </p:nvCxnSpPr>
          <p:spPr>
            <a:xfrm>
              <a:off x="3583282" y="1242828"/>
              <a:ext cx="0" cy="705708"/>
            </a:xfrm>
            <a:prstGeom prst="straightConnector1">
              <a:avLst/>
            </a:prstGeom>
            <a:ln w="254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2B11B56E-6C2B-4291-B84F-6A7FD9BBDD7A}"/>
                </a:ext>
              </a:extLst>
            </p:cNvPr>
            <p:cNvCxnSpPr>
              <a:cxnSpLocks/>
            </p:cNvCxnSpPr>
            <p:nvPr/>
          </p:nvCxnSpPr>
          <p:spPr>
            <a:xfrm>
              <a:off x="855904" y="1242828"/>
              <a:ext cx="0" cy="705708"/>
            </a:xfrm>
            <a:prstGeom prst="straightConnector1">
              <a:avLst/>
            </a:prstGeom>
            <a:ln w="254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: Diagonal Corners Snipped 35">
              <a:extLst>
                <a:ext uri="{FF2B5EF4-FFF2-40B4-BE49-F238E27FC236}">
                  <a16:creationId xmlns:a16="http://schemas.microsoft.com/office/drawing/2014/main" id="{697E9CCD-286B-4B73-8535-4BF178AEE17D}"/>
                </a:ext>
              </a:extLst>
            </p:cNvPr>
            <p:cNvSpPr/>
            <p:nvPr/>
          </p:nvSpPr>
          <p:spPr>
            <a:xfrm>
              <a:off x="7083025" y="2613650"/>
              <a:ext cx="958850" cy="420639"/>
            </a:xfrm>
            <a:prstGeom prst="snip2Diag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300"/>
                </a:spcAft>
                <a:buSzPct val="100000"/>
              </a:pPr>
              <a:r>
                <a:rPr lang="en-US" sz="1600" i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r>
                <a:rPr lang="en-US" sz="16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-norm</a:t>
              </a:r>
              <a:endPara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Rectangle: Diagonal Corners Snipped 38">
              <a:extLst>
                <a:ext uri="{FF2B5EF4-FFF2-40B4-BE49-F238E27FC236}">
                  <a16:creationId xmlns:a16="http://schemas.microsoft.com/office/drawing/2014/main" id="{D706B581-A1E9-4715-9E4D-A19DC0A1E82F}"/>
                </a:ext>
              </a:extLst>
            </p:cNvPr>
            <p:cNvSpPr/>
            <p:nvPr/>
          </p:nvSpPr>
          <p:spPr>
            <a:xfrm>
              <a:off x="3151305" y="1195298"/>
              <a:ext cx="1096242" cy="420639"/>
            </a:xfrm>
            <a:prstGeom prst="snip2Diag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300"/>
                </a:spcAft>
                <a:buSzPct val="100000"/>
              </a:pPr>
              <a:r>
                <a:rPr lang="en-US" sz="16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reshape</a:t>
              </a:r>
              <a:endPara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Rectangle: Diagonal Corners Snipped 43">
              <a:extLst>
                <a:ext uri="{FF2B5EF4-FFF2-40B4-BE49-F238E27FC236}">
                  <a16:creationId xmlns:a16="http://schemas.microsoft.com/office/drawing/2014/main" id="{F4107887-AE67-4F69-A1F8-DDD88EEB502B}"/>
                </a:ext>
              </a:extLst>
            </p:cNvPr>
            <p:cNvSpPr/>
            <p:nvPr/>
          </p:nvSpPr>
          <p:spPr>
            <a:xfrm>
              <a:off x="427759" y="1195298"/>
              <a:ext cx="1096242" cy="420639"/>
            </a:xfrm>
            <a:prstGeom prst="snip2Diag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300"/>
                </a:spcAft>
                <a:buSzPct val="100000"/>
              </a:pPr>
              <a:r>
                <a:rPr lang="en-US" sz="16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reshape</a:t>
              </a:r>
              <a:endPara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Rectangle: Diagonal Corners Snipped 44">
              <a:extLst>
                <a:ext uri="{FF2B5EF4-FFF2-40B4-BE49-F238E27FC236}">
                  <a16:creationId xmlns:a16="http://schemas.microsoft.com/office/drawing/2014/main" id="{24EC585A-5095-449B-AD0C-32A6AB9CDAFA}"/>
                </a:ext>
              </a:extLst>
            </p:cNvPr>
            <p:cNvSpPr/>
            <p:nvPr/>
          </p:nvSpPr>
          <p:spPr>
            <a:xfrm>
              <a:off x="1907166" y="2613650"/>
              <a:ext cx="1096242" cy="420639"/>
            </a:xfrm>
            <a:prstGeom prst="snip2Diag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300"/>
                </a:spcAft>
                <a:buSzPct val="100000"/>
              </a:pPr>
              <a:r>
                <a:rPr lang="en-US" sz="16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subtract</a:t>
              </a:r>
              <a:endPara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Rectangle: Diagonal Corners Snipped 54">
              <a:extLst>
                <a:ext uri="{FF2B5EF4-FFF2-40B4-BE49-F238E27FC236}">
                  <a16:creationId xmlns:a16="http://schemas.microsoft.com/office/drawing/2014/main" id="{D55A3D44-2C52-424E-BA42-29E938F0D273}"/>
                </a:ext>
              </a:extLst>
            </p:cNvPr>
            <p:cNvSpPr/>
            <p:nvPr/>
          </p:nvSpPr>
          <p:spPr>
            <a:xfrm>
              <a:off x="4687787" y="2613650"/>
              <a:ext cx="479425" cy="420639"/>
            </a:xfrm>
            <a:prstGeom prst="snip2Diag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300"/>
                </a:spcAft>
                <a:buSzPct val="100000"/>
              </a:pPr>
              <a:r>
                <a:rPr lang="en-US" sz="1600" i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=</a:t>
              </a:r>
              <a:endPara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C4801F38-14E7-47E2-9992-57E1B8989F92}"/>
                </a:ext>
              </a:extLst>
            </p:cNvPr>
            <p:cNvSpPr/>
            <p:nvPr/>
          </p:nvSpPr>
          <p:spPr>
            <a:xfrm>
              <a:off x="1777524" y="334310"/>
              <a:ext cx="1028910" cy="903605"/>
            </a:xfrm>
            <a:prstGeom prst="rect">
              <a:avLst/>
            </a:prstGeom>
            <a:solidFill>
              <a:schemeClr val="accent6"/>
            </a:solidFill>
            <a:ln w="6350">
              <a:solidFill>
                <a:schemeClr val="tx2"/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buSzPct val="100000"/>
              </a:pPr>
              <a:r>
                <a:rPr lang="en-US" i="1">
                  <a:solidFill>
                    <a:schemeClr val="tx2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B</a:t>
              </a:r>
              <a:br>
                <a:rPr lang="en-US" i="1">
                  <a:solidFill>
                    <a:schemeClr val="tx2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</a:br>
              <a:r>
                <a:rPr lang="en-US" sz="1400" i="1">
                  <a:solidFill>
                    <a:schemeClr val="tx2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(batch)</a:t>
              </a:r>
              <a:endParaRPr lang="en-US" sz="1400" i="1" dirty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F44F24DD-85CC-45FC-B5D0-EA774E128EBA}"/>
                </a:ext>
              </a:extLst>
            </p:cNvPr>
            <p:cNvSpPr/>
            <p:nvPr/>
          </p:nvSpPr>
          <p:spPr>
            <a:xfrm>
              <a:off x="4494356" y="334316"/>
              <a:ext cx="739140" cy="1028909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2"/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buSzPct val="100000"/>
              </a:pPr>
              <a:r>
                <a:rPr lang="en-US" i="1">
                  <a:solidFill>
                    <a:schemeClr val="tx2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Q</a:t>
              </a:r>
              <a:r>
                <a:rPr lang="en-US" i="1" baseline="30000">
                  <a:solidFill>
                    <a:schemeClr val="tx2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T</a:t>
              </a:r>
              <a:endParaRPr lang="en-US" i="1" baseline="30000" dirty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09920393"/>
      </p:ext>
    </p:extLst>
  </p:cSld>
  <p:clrMapOvr>
    <a:masterClrMapping/>
  </p:clrMapOvr>
</p:sld>
</file>

<file path=ppt/theme/theme1.xml><?xml version="1.0" encoding="utf-8"?>
<a:theme xmlns:a="http://schemas.openxmlformats.org/drawingml/2006/main" name="1 White Master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Nokia 2018">
      <a:majorFont>
        <a:latin typeface="Nokia Pure Headline Light"/>
        <a:ea typeface=""/>
        <a:cs typeface=""/>
      </a:majorFont>
      <a:minorFont>
        <a:latin typeface="Nokia Pure Text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spcAft>
            <a:spcPts val="300"/>
          </a:spcAft>
          <a:buSzPct val="100000"/>
          <a:defRPr sz="12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72000" tIns="72000" rIns="72000" bIns="72000" rtlCol="0">
        <a:noAutofit/>
      </a:bodyPr>
      <a:lstStyle>
        <a:defPPr algn="l">
          <a:spcAft>
            <a:spcPts val="300"/>
          </a:spcAft>
          <a:buSzPct val="100000"/>
          <a:defRPr sz="1200"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rial PowerPoint" id="{939B24C9-4BD0-480F-9E18-6ACD150E5DF9}" vid="{B21F5B1E-839D-4426-B039-339BA03E5371}"/>
    </a:ext>
  </a:extLst>
</a:theme>
</file>

<file path=ppt/theme/theme2.xml><?xml version="1.0" encoding="utf-8"?>
<a:theme xmlns:a="http://schemas.openxmlformats.org/drawingml/2006/main" name="2_Whit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698E7050-917A-4410-AD65-321ADD4443D8}"/>
    </a:ext>
  </a:extLst>
</a:theme>
</file>

<file path=ppt/theme/theme3.xml><?xml version="1.0" encoding="utf-8"?>
<a:theme xmlns:a="http://schemas.openxmlformats.org/drawingml/2006/main" name="3_Blu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391DAB73-0D4D-463D-9FB2-77ED06CABB1A}"/>
    </a:ext>
  </a:extLst>
</a:theme>
</file>

<file path=ppt/theme/theme4.xml><?xml version="1.0" encoding="utf-8"?>
<a:theme xmlns:a="http://schemas.openxmlformats.org/drawingml/2006/main" name="4_Blue End Slid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17667942-424D-49F2-A019-AA32B627B3ED}"/>
    </a:ext>
  </a:extLst>
</a:theme>
</file>

<file path=ppt/theme/theme5.xml><?xml version="1.0" encoding="utf-8"?>
<a:theme xmlns:a="http://schemas.openxmlformats.org/drawingml/2006/main" name="5_White End Slid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F591DF1E-79D7-4228-A65F-EFECC0B52914}"/>
    </a:ext>
  </a:extLst>
</a:theme>
</file>

<file path=ppt/theme/theme6.xml><?xml version="1.0" encoding="utf-8"?>
<a:theme xmlns:a="http://schemas.openxmlformats.org/drawingml/2006/main" name="6_Gray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C 2018 Nokia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9FC961DA-514C-495E-8462-8F3132FB4834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item1.xml><?xml version="1.0" encoding="utf-8"?>
<?mso-contentType ?>
<SharedContentType xmlns="Microsoft.SharePoint.Taxonomy.ContentTypeSync" SourceId="34c87397-5fc1-491e-85e7-d6110dbe9cbd" ContentTypeId="0x010100CE50E52E7543470BBDD3827FE50C59CB" PreviousValue="false"/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Nokia Document" ma:contentTypeID="0x010100CE50E52E7543470BBDD3827FE50C59CB00F28B616FD8C77D40956A924538277F24" ma:contentTypeVersion="26" ma:contentTypeDescription="Create Nokia Word Document" ma:contentTypeScope="" ma:versionID="e748e768b5f12442eb78c8be45fb97e9">
  <xsd:schema xmlns:xsd="http://www.w3.org/2001/XMLSchema" xmlns:xs="http://www.w3.org/2001/XMLSchema" xmlns:p="http://schemas.microsoft.com/office/2006/metadata/properties" xmlns:ns2="71c5aaf6-e6ce-465b-b873-5148d2a4c105" targetNamespace="http://schemas.microsoft.com/office/2006/metadata/properties" ma:root="true" ma:fieldsID="d227a082cf3b963ed6b37ce080f4d67b" ns2:_="">
    <xsd:import namespace="71c5aaf6-e6ce-465b-b873-5148d2a4c105"/>
    <xsd:element name="properties">
      <xsd:complexType>
        <xsd:sequence>
          <xsd:element name="documentManagement">
            <xsd:complexType>
              <xsd:all>
                <xsd:element ref="ns2:DocumentType" minOccurs="0"/>
                <xsd:element ref="ns2:NokiaConfidentiality" minOccurs="0"/>
                <xsd:element ref="ns2:Owner" minOccurs="0"/>
                <xsd:element ref="ns2:_dlc_DocId" minOccurs="0"/>
                <xsd:element ref="ns2:_dlc_DocIdUrl" minOccurs="0"/>
                <xsd:element ref="ns2:_dlc_DocIdPersistId" minOccurs="0"/>
                <xsd:element ref="ns2:HideFromDelv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c5aaf6-e6ce-465b-b873-5148d2a4c105" elementFormDefault="qualified">
    <xsd:import namespace="http://schemas.microsoft.com/office/2006/documentManagement/types"/>
    <xsd:import namespace="http://schemas.microsoft.com/office/infopath/2007/PartnerControls"/>
    <xsd:element name="DocumentType" ma:index="8" nillable="true" ma:displayName="Document Type" ma:default="Description" ma:description="Document type specifies the content of the document" ma:format="Dropdown" ma:internalName="DocumentType" ma:readOnly="false">
      <xsd:simpleType>
        <xsd:restriction base="dms:Choice">
          <xsd:enumeration value="Policy"/>
          <xsd:enumeration value="Strategy"/>
          <xsd:enumeration value="Objectives / Targets"/>
          <xsd:enumeration value="Plan / Schedule"/>
          <xsd:enumeration value="Governance"/>
          <xsd:enumeration value="Organization"/>
          <xsd:enumeration value="Review Material"/>
          <xsd:enumeration value="Communication"/>
          <xsd:enumeration value="Minutes"/>
          <xsd:enumeration value="Training"/>
          <xsd:enumeration value="Standard Operating Procedure"/>
          <xsd:enumeration value="Process / Procedure / Standard"/>
          <xsd:enumeration value="Guideline / Manual / Instruction"/>
          <xsd:enumeration value="Description"/>
          <xsd:enumeration value="Form / Template"/>
          <xsd:enumeration value="Checklist"/>
          <xsd:enumeration value="Bid / Offer"/>
          <xsd:enumeration value="Contract / Order"/>
          <xsd:enumeration value="List"/>
          <xsd:enumeration value="Roadmap"/>
          <xsd:enumeration value="Requirement / Specification"/>
          <xsd:enumeration value="Design"/>
          <xsd:enumeration value="Concept / Proposal"/>
          <xsd:enumeration value="Measurement / KPI"/>
          <xsd:enumeration value="Report"/>
          <xsd:enumeration value="Best Practice / Lessons Learnt"/>
          <xsd:enumeration value="Analysis / Assessment"/>
          <xsd:enumeration value="Survey"/>
        </xsd:restriction>
      </xsd:simpleType>
    </xsd:element>
    <xsd:element name="NokiaConfidentiality" ma:index="9" nillable="true" ma:displayName="Nokia Confidentiality" ma:default="Nokia Internal Use" ma:format="Dropdown" ma:internalName="NokiaConfidentiality" ma:readOnly="false">
      <xsd:simpleType>
        <xsd:restriction base="dms:Choice">
          <xsd:enumeration value="Nokia Internal Use"/>
          <xsd:enumeration value="Confidential"/>
          <xsd:enumeration value="Secret"/>
          <xsd:enumeration value="Public"/>
        </xsd:restriction>
      </xsd:simpleType>
    </xsd:element>
    <xsd:element name="Owner" ma:index="10" nillable="true" ma:displayName="Owner" ma:description="Owner identifies the person or group who owns the document (default value is the same as the Creator of the document)" ma:internalName="Owner">
      <xsd:simpleType>
        <xsd:restriction base="dms:Text"/>
      </xsd:simpleType>
    </xsd:element>
    <xsd:element name="_dlc_DocId" ma:index="11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2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3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HideFromDelve" ma:index="14" nillable="true" ma:displayName="HideFromDelve" ma:default="0" ma:internalName="HideFromDelv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5.xml><?xml version="1.0" encoding="utf-8"?>
<?mso-contentType ?>
<customXsn xmlns="http://schemas.microsoft.com/office/2006/metadata/customXsn">
  <xsnLocation/>
  <cached>True</cached>
  <openByDefault>True</openByDefault>
  <xsnScope/>
</customXsn>
</file>

<file path=customXml/item6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Owner xmlns="71c5aaf6-e6ce-465b-b873-5148d2a4c105">Spen Spencer</Owner>
    <DocumentType xmlns="71c5aaf6-e6ce-465b-b873-5148d2a4c105">Description</DocumentType>
    <NokiaConfidentiality xmlns="71c5aaf6-e6ce-465b-b873-5148d2a4c105">Nokia Internal Use</NokiaConfidentiality>
    <HideFromDelve xmlns="71c5aaf6-e6ce-465b-b873-5148d2a4c105">false</HideFromDelve>
    <_dlc_DocId xmlns="71c5aaf6-e6ce-465b-b873-5148d2a4c105">QBI5PMBIL2NS-1242730160-2506</_dlc_DocId>
    <_dlc_DocIdUrl xmlns="71c5aaf6-e6ce-465b-b873-5148d2a4c105">
      <Url>https://nokia.sharepoint.com/sites/brandstore/_layouts/15/DocIdRedir.aspx?ID=QBI5PMBIL2NS-1242730160-2506</Url>
      <Description>QBI5PMBIL2NS-1242730160-2506</Description>
    </_dlc_DocIdUrl>
  </documentManagement>
</p:properties>
</file>

<file path=customXml/itemProps1.xml><?xml version="1.0" encoding="utf-8"?>
<ds:datastoreItem xmlns:ds="http://schemas.openxmlformats.org/officeDocument/2006/customXml" ds:itemID="{3136FEAD-34D8-42DC-9C7F-9C06F25555CB}">
  <ds:schemaRefs>
    <ds:schemaRef ds:uri="Microsoft.SharePoint.Taxonomy.ContentTypeSync"/>
  </ds:schemaRefs>
</ds:datastoreItem>
</file>

<file path=customXml/itemProps2.xml><?xml version="1.0" encoding="utf-8"?>
<ds:datastoreItem xmlns:ds="http://schemas.openxmlformats.org/officeDocument/2006/customXml" ds:itemID="{DD3CC528-8A83-417D-8E48-262EADC89A31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A0D050D2-7392-48AE-A1B1-6D5F06E8AE1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c5aaf6-e6ce-465b-b873-5148d2a4c10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05EE7FE0-8D3B-406F-A079-721BE1FE8AD0}">
  <ds:schemaRefs>
    <ds:schemaRef ds:uri="http://schemas.microsoft.com/sharepoint/v3/contenttype/forms"/>
  </ds:schemaRefs>
</ds:datastoreItem>
</file>

<file path=customXml/itemProps5.xml><?xml version="1.0" encoding="utf-8"?>
<ds:datastoreItem xmlns:ds="http://schemas.openxmlformats.org/officeDocument/2006/customXml" ds:itemID="{B06B585C-9154-4F1B-AF9E-1B4DA51510B0}">
  <ds:schemaRefs>
    <ds:schemaRef ds:uri="http://schemas.microsoft.com/office/2006/metadata/customXsn"/>
  </ds:schemaRefs>
</ds:datastoreItem>
</file>

<file path=customXml/itemProps6.xml><?xml version="1.0" encoding="utf-8"?>
<ds:datastoreItem xmlns:ds="http://schemas.openxmlformats.org/officeDocument/2006/customXml" ds:itemID="{20D4A66B-DEAE-463E-8C8B-FF06495953F4}">
  <ds:schemaRefs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purl.org/dc/terms/"/>
    <ds:schemaRef ds:uri="71c5aaf6-e6ce-465b-b873-5148d2a4c105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RS21014_Arial PowerPoint</Template>
  <TotalTime>0</TotalTime>
  <Words>49</Words>
  <Application>Microsoft Office PowerPoint</Application>
  <PresentationFormat>Custom</PresentationFormat>
  <Paragraphs>34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</vt:i4>
      </vt:variant>
    </vt:vector>
  </HeadingPairs>
  <TitlesOfParts>
    <vt:vector size="11" baseType="lpstr">
      <vt:lpstr>Arial</vt:lpstr>
      <vt:lpstr>Cambria Math</vt:lpstr>
      <vt:lpstr>Nokia Pure Text</vt:lpstr>
      <vt:lpstr>Nokia Pure Text Light</vt:lpstr>
      <vt:lpstr>1 White Master</vt:lpstr>
      <vt:lpstr>2_White</vt:lpstr>
      <vt:lpstr>3_Blue</vt:lpstr>
      <vt:lpstr>4_Blue End Slide</vt:lpstr>
      <vt:lpstr>5_White End Slide</vt:lpstr>
      <vt:lpstr>6_Gray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Kajo, Marton (EXT - DE/Munich)</dc:creator>
  <cp:lastModifiedBy>Kajo, Marton (EXT - DE/Munich)</cp:lastModifiedBy>
  <cp:revision>52</cp:revision>
  <dcterms:created xsi:type="dcterms:W3CDTF">2019-06-25T08:22:25Z</dcterms:created>
  <dcterms:modified xsi:type="dcterms:W3CDTF">2021-05-13T11:21:34Z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0x010100CE50E52E7543470BBDD3827FE50C59CB00F28B616FD8C77D40956A924538277F24</vt:lpwstr>
  </property>
  <property fmtid="{D5CDD505-2E9C-101B-9397-08002B2CF9AE}" pid="3" name="_dlc_DocIdItemGuid">
    <vt:lpwstr>76d6d332-1a86-48b6-a897-41698f14002a</vt:lpwstr>
  </property>
  <property fmtid="{D5CDD505-2E9C-101B-9397-08002B2CF9AE}" pid="4" name="SharedWithUsers">
    <vt:lpwstr>31786;#Esirgen, Tuba (Nokia - TR/Ankara);#35101;#Jaeger, Daniel (Nokia - ZA/Centurion);#17827;#Marischi, Gustavo (Nokia - AR/Buenos Aires);#23594;#Moreno Santos, Juan (Nokia - ES/Madrid)</vt:lpwstr>
  </property>
</Properties>
</file>