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4" r:id="rId13"/>
  </p:sldIdLst>
  <p:sldSz cx="68580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00" d="100"/>
          <a:sy n="100" d="100"/>
        </p:scale>
        <p:origin x="2580" y="1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57438" y="1143000"/>
            <a:ext cx="115728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28000" y="1712641"/>
            <a:ext cx="3402000" cy="4352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0992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9984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384000"/>
            <a:ext cx="14202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7000" y="384000"/>
            <a:ext cx="14202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0800" y="384000"/>
            <a:ext cx="14202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24600" y="384000"/>
            <a:ext cx="14202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728000" y="1712641"/>
            <a:ext cx="3402000" cy="4352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5400" y="320000"/>
            <a:ext cx="6269400" cy="7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1088001"/>
            <a:ext cx="6231600" cy="5606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1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1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0" y="12801"/>
            <a:ext cx="1199438" cy="2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5400" y="320000"/>
            <a:ext cx="6269400" cy="7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1088001"/>
            <a:ext cx="6231600" cy="5606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1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1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3" y="12106"/>
            <a:ext cx="1192467" cy="2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0992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9984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384000"/>
            <a:ext cx="6231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60" y="1652954"/>
            <a:ext cx="756864" cy="1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0992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9984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384000"/>
            <a:ext cx="6231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99841"/>
            <a:ext cx="6231600" cy="6259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8000" y="1712641"/>
            <a:ext cx="3402000" cy="4352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20992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3200" y="9984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8000" y="1712641"/>
            <a:ext cx="3402000" cy="4352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20992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3200" y="9984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00" y="384000"/>
            <a:ext cx="6231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0992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9984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13200" y="382720"/>
            <a:ext cx="6231600" cy="126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728000" y="1712641"/>
            <a:ext cx="3402000" cy="4352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0992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9984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13200" y="382720"/>
            <a:ext cx="6231600" cy="126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728000" y="1712641"/>
            <a:ext cx="3402000" cy="4352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0992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9984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384000"/>
            <a:ext cx="30078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37000" y="384000"/>
            <a:ext cx="30078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728000" y="1712641"/>
            <a:ext cx="3402000" cy="4352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0992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9984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37000" y="384000"/>
            <a:ext cx="30078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13200" y="384000"/>
            <a:ext cx="30078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728000" y="1712641"/>
            <a:ext cx="3402000" cy="4352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0992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9984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384000"/>
            <a:ext cx="19440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56892" y="384000"/>
            <a:ext cx="19440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00800" y="384000"/>
            <a:ext cx="19440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728000" y="1712641"/>
            <a:ext cx="3402000" cy="4352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0992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99841"/>
            <a:ext cx="62316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12984" y="384000"/>
            <a:ext cx="19440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599317" y="384000"/>
            <a:ext cx="19440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455409" y="384000"/>
            <a:ext cx="19440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728000" y="1712641"/>
            <a:ext cx="3402000" cy="4352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0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3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6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2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566832" y="1632996"/>
            <a:ext cx="135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14327" y="1633055"/>
            <a:ext cx="189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28000" y="1712641"/>
            <a:ext cx="3402000" cy="435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566832" y="1632996"/>
            <a:ext cx="135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14327" y="1633055"/>
            <a:ext cx="189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28000" y="1712641"/>
            <a:ext cx="3402000" cy="435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6" y="722400"/>
            <a:ext cx="1924231" cy="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6" y="722400"/>
            <a:ext cx="1924231" cy="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566832" y="1632996"/>
            <a:ext cx="135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14327" y="1633055"/>
            <a:ext cx="189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28000" y="1712641"/>
            <a:ext cx="3402000" cy="435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60" y="1652954"/>
            <a:ext cx="756864" cy="1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A8EB371-AE98-420C-AA71-D01E2DFBD745}"/>
              </a:ext>
            </a:extLst>
          </p:cNvPr>
          <p:cNvGrpSpPr/>
          <p:nvPr/>
        </p:nvGrpSpPr>
        <p:grpSpPr>
          <a:xfrm>
            <a:off x="52389" y="82066"/>
            <a:ext cx="6753225" cy="1664671"/>
            <a:chOff x="48550" y="43631"/>
            <a:chExt cx="8955461" cy="22075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05D334-3111-459A-AEA5-EDD6EFCBEF62}"/>
                </a:ext>
              </a:extLst>
            </p:cNvPr>
            <p:cNvSpPr/>
            <p:nvPr/>
          </p:nvSpPr>
          <p:spPr>
            <a:xfrm>
              <a:off x="1138204" y="454003"/>
              <a:ext cx="447609" cy="3005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7BE93E-3D4F-4529-8C2E-C888C256B3AB}"/>
                </a:ext>
              </a:extLst>
            </p:cNvPr>
            <p:cNvSpPr/>
            <p:nvPr/>
          </p:nvSpPr>
          <p:spPr>
            <a:xfrm>
              <a:off x="436632" y="819285"/>
              <a:ext cx="447609" cy="3005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511AD5-D7AA-4500-BFB9-86E6C3CC1C05}"/>
                </a:ext>
              </a:extLst>
            </p:cNvPr>
            <p:cNvSpPr/>
            <p:nvPr/>
          </p:nvSpPr>
          <p:spPr>
            <a:xfrm>
              <a:off x="436632" y="1179873"/>
              <a:ext cx="447609" cy="3005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0C568B-B59F-4FA2-B58F-63A5066FB88B}"/>
                </a:ext>
              </a:extLst>
            </p:cNvPr>
            <p:cNvSpPr/>
            <p:nvPr/>
          </p:nvSpPr>
          <p:spPr>
            <a:xfrm>
              <a:off x="1831092" y="1530393"/>
              <a:ext cx="447609" cy="3005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164D15-4D5A-45D3-9B1A-F530073986FB}"/>
                </a:ext>
              </a:extLst>
            </p:cNvPr>
            <p:cNvSpPr txBox="1"/>
            <p:nvPr/>
          </p:nvSpPr>
          <p:spPr>
            <a:xfrm>
              <a:off x="373380" y="43631"/>
              <a:ext cx="1965960" cy="24851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k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DCD651-6C8A-47D1-AC49-9AFE109D2106}"/>
                </a:ext>
              </a:extLst>
            </p:cNvPr>
            <p:cNvSpPr txBox="1"/>
            <p:nvPr/>
          </p:nvSpPr>
          <p:spPr>
            <a:xfrm rot="16200000">
              <a:off x="-573950" y="995564"/>
              <a:ext cx="1493519" cy="248519"/>
            </a:xfrm>
            <a:prstGeom prst="rect">
              <a:avLst/>
            </a:prstGeom>
            <a:noFill/>
          </p:spPr>
          <p:txBody>
            <a:bodyPr wrap="none" lIns="0" tIns="0" rIns="18288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n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F7D117E-1111-4919-8DFC-7D15512FE55C}"/>
                    </a:ext>
                  </a:extLst>
                </p:cNvPr>
                <p:cNvSpPr txBox="1"/>
                <p:nvPr/>
              </p:nvSpPr>
              <p:spPr>
                <a:xfrm>
                  <a:off x="373380" y="373063"/>
                  <a:ext cx="1965960" cy="1493520"/>
                </a:xfrm>
                <a:prstGeom prst="rect">
                  <a:avLst/>
                </a:prstGeom>
                <a:noFill/>
                <a:ln w="6350">
                  <a:solidFill>
                    <a:schemeClr val="tx2"/>
                  </a:solidFill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l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3.1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F7D117E-1111-4919-8DFC-7D15512FE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" y="373063"/>
                  <a:ext cx="1965960" cy="14935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B030B-D43A-4987-ABB2-130F13C2792A}"/>
                </a:ext>
              </a:extLst>
            </p:cNvPr>
            <p:cNvSpPr/>
            <p:nvPr/>
          </p:nvSpPr>
          <p:spPr>
            <a:xfrm>
              <a:off x="373380" y="1881821"/>
              <a:ext cx="1965960" cy="369332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D </a:t>
              </a:r>
              <a:r>
                <a:rPr lang="en-US" sz="1400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(distances)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DE8082A-68C1-407E-A9D1-2BA8D829FBA4}"/>
                </a:ext>
              </a:extLst>
            </p:cNvPr>
            <p:cNvSpPr txBox="1"/>
            <p:nvPr/>
          </p:nvSpPr>
          <p:spPr>
            <a:xfrm>
              <a:off x="4067954" y="43631"/>
              <a:ext cx="1965960" cy="24851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k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27CE1F3-9C7A-4AE1-8E3D-B86A2C321761}"/>
                </a:ext>
              </a:extLst>
            </p:cNvPr>
            <p:cNvSpPr txBox="1"/>
            <p:nvPr/>
          </p:nvSpPr>
          <p:spPr>
            <a:xfrm rot="16200000">
              <a:off x="3120626" y="995564"/>
              <a:ext cx="1493519" cy="248519"/>
            </a:xfrm>
            <a:prstGeom prst="rect">
              <a:avLst/>
            </a:prstGeom>
            <a:noFill/>
          </p:spPr>
          <p:txBody>
            <a:bodyPr wrap="none" lIns="0" tIns="0" rIns="18288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n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84BA503-C92D-4FE7-BE87-0221613F8213}"/>
                    </a:ext>
                  </a:extLst>
                </p:cNvPr>
                <p:cNvSpPr txBox="1"/>
                <p:nvPr/>
              </p:nvSpPr>
              <p:spPr>
                <a:xfrm>
                  <a:off x="4067954" y="373063"/>
                  <a:ext cx="1965960" cy="1493520"/>
                </a:xfrm>
                <a:prstGeom prst="rect">
                  <a:avLst/>
                </a:prstGeom>
                <a:noFill/>
                <a:ln w="6350">
                  <a:solidFill>
                    <a:schemeClr val="tx2"/>
                  </a:solidFill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l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84BA503-C92D-4FE7-BE87-0221613F8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54" y="373063"/>
                  <a:ext cx="1965960" cy="14935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8D8AE4A-7388-4E19-BDA0-76FD59AD1FD3}"/>
                </a:ext>
              </a:extLst>
            </p:cNvPr>
            <p:cNvSpPr/>
            <p:nvPr/>
          </p:nvSpPr>
          <p:spPr>
            <a:xfrm>
              <a:off x="4067954" y="1881821"/>
              <a:ext cx="1965960" cy="369332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M </a:t>
              </a:r>
              <a:r>
                <a:rPr lang="en-US" sz="1400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(mask)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4295919-7319-453A-8593-9F0B0C7BDBD2}"/>
                </a:ext>
              </a:extLst>
            </p:cNvPr>
            <p:cNvSpPr txBox="1"/>
            <p:nvPr/>
          </p:nvSpPr>
          <p:spPr>
            <a:xfrm>
              <a:off x="7038051" y="43631"/>
              <a:ext cx="1965960" cy="24851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k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712D477-8A17-4EAE-8E20-48F49C0CE7A6}"/>
                </a:ext>
              </a:extLst>
            </p:cNvPr>
            <p:cNvSpPr txBox="1"/>
            <p:nvPr/>
          </p:nvSpPr>
          <p:spPr>
            <a:xfrm rot="16200000">
              <a:off x="6090723" y="995564"/>
              <a:ext cx="1493519" cy="248519"/>
            </a:xfrm>
            <a:prstGeom prst="rect">
              <a:avLst/>
            </a:prstGeom>
            <a:noFill/>
          </p:spPr>
          <p:txBody>
            <a:bodyPr wrap="none" lIns="0" tIns="0" rIns="18288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n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03C3681-0C18-4947-8CB5-E118D0961956}"/>
                    </a:ext>
                  </a:extLst>
                </p:cNvPr>
                <p:cNvSpPr txBox="1"/>
                <p:nvPr/>
              </p:nvSpPr>
              <p:spPr>
                <a:xfrm>
                  <a:off x="7038051" y="373063"/>
                  <a:ext cx="1965960" cy="1493520"/>
                </a:xfrm>
                <a:prstGeom prst="rect">
                  <a:avLst/>
                </a:prstGeom>
                <a:noFill/>
                <a:ln w="6350">
                  <a:solidFill>
                    <a:schemeClr val="tx2"/>
                  </a:solidFill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l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03C3681-0C18-4947-8CB5-E118D0961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051" y="373063"/>
                  <a:ext cx="1965960" cy="14935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3083B35-7078-41C0-9772-12FF63E1CE99}"/>
                </a:ext>
              </a:extLst>
            </p:cNvPr>
            <p:cNvSpPr/>
            <p:nvPr/>
          </p:nvSpPr>
          <p:spPr>
            <a:xfrm>
              <a:off x="7038051" y="1881821"/>
              <a:ext cx="1965960" cy="369332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D</a:t>
              </a:r>
              <a:r>
                <a:rPr lang="en-US" i="1" baseline="-250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m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DE2C439-E026-4434-B840-BD34021D8D4A}"/>
                </a:ext>
              </a:extLst>
            </p:cNvPr>
            <p:cNvCxnSpPr>
              <a:cxnSpLocks/>
            </p:cNvCxnSpPr>
            <p:nvPr/>
          </p:nvCxnSpPr>
          <p:spPr>
            <a:xfrm>
              <a:off x="2508883" y="1107650"/>
              <a:ext cx="1387105" cy="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1A1B6DA-1899-49DB-80BA-4A57B024335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553" y="1107650"/>
              <a:ext cx="745310" cy="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Diagonal Corners Snipped 58">
              <a:extLst>
                <a:ext uri="{FF2B5EF4-FFF2-40B4-BE49-F238E27FC236}">
                  <a16:creationId xmlns:a16="http://schemas.microsoft.com/office/drawing/2014/main" id="{C0DC4EDC-34E2-4D32-8403-801ABE0CD5E8}"/>
                </a:ext>
              </a:extLst>
            </p:cNvPr>
            <p:cNvSpPr/>
            <p:nvPr/>
          </p:nvSpPr>
          <p:spPr>
            <a:xfrm>
              <a:off x="2646306" y="909503"/>
              <a:ext cx="1096242" cy="420639"/>
            </a:xfrm>
            <a:prstGeom prst="snip2Diag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multiply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: Diagonal Corners Snipped 80">
              <a:extLst>
                <a:ext uri="{FF2B5EF4-FFF2-40B4-BE49-F238E27FC236}">
                  <a16:creationId xmlns:a16="http://schemas.microsoft.com/office/drawing/2014/main" id="{68ADE90B-4722-4501-A04B-78BE4769D583}"/>
                </a:ext>
              </a:extLst>
            </p:cNvPr>
            <p:cNvSpPr/>
            <p:nvPr/>
          </p:nvSpPr>
          <p:spPr>
            <a:xfrm>
              <a:off x="6296272" y="909503"/>
              <a:ext cx="479425" cy="420639"/>
            </a:xfrm>
            <a:prstGeom prst="snip2Diag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 i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920393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20D4A66B-DEAE-463E-8C8B-FF06495953F4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71c5aaf6-e6ce-465b-b873-5148d2a4c105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20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60</cp:revision>
  <dcterms:created xsi:type="dcterms:W3CDTF">2019-06-25T08:22:25Z</dcterms:created>
  <dcterms:modified xsi:type="dcterms:W3CDTF">2021-05-13T11:35:39Z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