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7315200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2" autoAdjust="0"/>
    <p:restoredTop sz="94660"/>
  </p:normalViewPr>
  <p:slideViewPr>
    <p:cSldViewPr snapToGrid="0">
      <p:cViewPr>
        <p:scale>
          <a:sx n="125" d="100"/>
          <a:sy n="125" d="100"/>
        </p:scale>
        <p:origin x="145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7900" y="1143000"/>
            <a:ext cx="881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537670"/>
            <a:ext cx="15148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537670"/>
            <a:ext cx="15148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5520" y="537670"/>
            <a:ext cx="15148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240" y="537670"/>
            <a:ext cx="15148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448069"/>
            <a:ext cx="6687360" cy="985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2" y="1523405"/>
            <a:ext cx="664704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17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1" y="17923"/>
            <a:ext cx="1279399" cy="3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448069"/>
            <a:ext cx="6687360" cy="985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2" y="1523405"/>
            <a:ext cx="664704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17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0" y="16960"/>
            <a:ext cx="1271966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2" y="537670"/>
            <a:ext cx="664704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67" y="2314440"/>
            <a:ext cx="807321" cy="2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2" y="537670"/>
            <a:ext cx="664704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806"/>
            <a:ext cx="6647040" cy="876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82" y="537670"/>
            <a:ext cx="664704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082" y="535875"/>
            <a:ext cx="664704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082" y="535875"/>
            <a:ext cx="664704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5" y="537670"/>
            <a:ext cx="320832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537670"/>
            <a:ext cx="320832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537670"/>
            <a:ext cx="320832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34085" y="537670"/>
            <a:ext cx="320832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537670"/>
            <a:ext cx="207360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0683" y="537670"/>
            <a:ext cx="207360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7520" y="537670"/>
            <a:ext cx="207360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3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1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1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2" y="293929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2" y="139794"/>
            <a:ext cx="6647040" cy="154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33849" y="537670"/>
            <a:ext cx="207360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905938" y="537670"/>
            <a:ext cx="207360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619102" y="537670"/>
            <a:ext cx="207360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1" indent="-171451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1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8" indent="-171451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1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6" indent="-171451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1" indent="-171451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4" indent="-171451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78" indent="-171451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79" indent="-171451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2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2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29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2335758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2335839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2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5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6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2335758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2335839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2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5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6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5" y="1011486"/>
            <a:ext cx="2052512" cy="5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2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5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6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5" y="1011486"/>
            <a:ext cx="2052512" cy="5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2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5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6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2335758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2335839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398007"/>
            <a:ext cx="36288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67" y="2314440"/>
            <a:ext cx="807321" cy="2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2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7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5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1" indent="-228603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6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CF75D660-AA21-4462-BAE4-D94FB70B05BC}"/>
              </a:ext>
            </a:extLst>
          </p:cNvPr>
          <p:cNvSpPr/>
          <p:nvPr/>
        </p:nvSpPr>
        <p:spPr>
          <a:xfrm rot="16200000">
            <a:off x="1807386" y="1210280"/>
            <a:ext cx="1154349" cy="1032972"/>
          </a:xfrm>
          <a:prstGeom prst="flowChartManualOperation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Manual Operation 94">
            <a:extLst>
              <a:ext uri="{FF2B5EF4-FFF2-40B4-BE49-F238E27FC236}">
                <a16:creationId xmlns:a16="http://schemas.microsoft.com/office/drawing/2014/main" id="{4DB420C3-F43E-4CBF-8FEC-6AAFCC7CB09B}"/>
              </a:ext>
            </a:extLst>
          </p:cNvPr>
          <p:cNvSpPr/>
          <p:nvPr/>
        </p:nvSpPr>
        <p:spPr>
          <a:xfrm rot="5400000" flipH="1">
            <a:off x="4344078" y="1210279"/>
            <a:ext cx="1154349" cy="1032974"/>
          </a:xfrm>
          <a:prstGeom prst="flowChartManualOperation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5161906-8092-4EE2-8453-5C45D1668CA0}"/>
              </a:ext>
            </a:extLst>
          </p:cNvPr>
          <p:cNvSpPr/>
          <p:nvPr/>
        </p:nvSpPr>
        <p:spPr>
          <a:xfrm>
            <a:off x="4533195" y="29541"/>
            <a:ext cx="829132" cy="376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Diagonal Corners Snipped 109">
            <a:extLst>
              <a:ext uri="{FF2B5EF4-FFF2-40B4-BE49-F238E27FC236}">
                <a16:creationId xmlns:a16="http://schemas.microsoft.com/office/drawing/2014/main" id="{459F3D11-6D29-48FC-8F7C-1E9932ACCFBD}"/>
              </a:ext>
            </a:extLst>
          </p:cNvPr>
          <p:cNvSpPr/>
          <p:nvPr/>
        </p:nvSpPr>
        <p:spPr>
          <a:xfrm>
            <a:off x="3098000" y="29541"/>
            <a:ext cx="1119196" cy="376314"/>
          </a:xfrm>
          <a:prstGeom prst="snip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-Means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ylinder 112">
            <a:extLst>
              <a:ext uri="{FF2B5EF4-FFF2-40B4-BE49-F238E27FC236}">
                <a16:creationId xmlns:a16="http://schemas.microsoft.com/office/drawing/2014/main" id="{9EA2BE34-6A51-48A7-90AA-EDD799D435BA}"/>
              </a:ext>
            </a:extLst>
          </p:cNvPr>
          <p:cNvSpPr/>
          <p:nvPr/>
        </p:nvSpPr>
        <p:spPr>
          <a:xfrm>
            <a:off x="78501" y="1149595"/>
            <a:ext cx="571704" cy="1154349"/>
          </a:xfrm>
          <a:prstGeom prst="can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4413B2E-3556-4F10-8E7B-B76A84997901}"/>
              </a:ext>
            </a:extLst>
          </p:cNvPr>
          <p:cNvSpPr/>
          <p:nvPr/>
        </p:nvSpPr>
        <p:spPr>
          <a:xfrm>
            <a:off x="3213650" y="1436109"/>
            <a:ext cx="887903" cy="581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repres.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E3B83D-F6AC-4AB6-9ACE-D907F7A16B70}"/>
              </a:ext>
            </a:extLst>
          </p:cNvPr>
          <p:cNvCxnSpPr>
            <a:cxnSpLocks/>
            <a:stCxn id="113" idx="4"/>
            <a:endCxn id="2" idx="0"/>
          </p:cNvCxnSpPr>
          <p:nvPr/>
        </p:nvCxnSpPr>
        <p:spPr>
          <a:xfrm flipV="1">
            <a:off x="650208" y="1726769"/>
            <a:ext cx="1217867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4C07B6-EFD9-4BD5-9305-C639757B72BD}"/>
              </a:ext>
            </a:extLst>
          </p:cNvPr>
          <p:cNvCxnSpPr>
            <a:cxnSpLocks/>
            <a:stCxn id="2" idx="2"/>
            <a:endCxn id="116" idx="1"/>
          </p:cNvCxnSpPr>
          <p:nvPr/>
        </p:nvCxnSpPr>
        <p:spPr>
          <a:xfrm>
            <a:off x="2901047" y="1726766"/>
            <a:ext cx="31260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F70167-14C2-49CD-A2D5-CE46B290CCB4}"/>
              </a:ext>
            </a:extLst>
          </p:cNvPr>
          <p:cNvCxnSpPr>
            <a:cxnSpLocks/>
            <a:stCxn id="116" idx="3"/>
            <a:endCxn id="95" idx="2"/>
          </p:cNvCxnSpPr>
          <p:nvPr/>
        </p:nvCxnSpPr>
        <p:spPr>
          <a:xfrm>
            <a:off x="4101553" y="1726766"/>
            <a:ext cx="30321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1A0543-6FB7-4B02-9EF4-9D976A23E7FD}"/>
              </a:ext>
            </a:extLst>
          </p:cNvPr>
          <p:cNvCxnSpPr>
            <a:cxnSpLocks/>
            <a:stCxn id="95" idx="0"/>
            <a:endCxn id="24" idx="2"/>
          </p:cNvCxnSpPr>
          <p:nvPr/>
        </p:nvCxnSpPr>
        <p:spPr>
          <a:xfrm>
            <a:off x="5437740" y="1726769"/>
            <a:ext cx="753737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96124F8-2E8D-49EB-8D3E-FC0B7E2DBC97}"/>
              </a:ext>
            </a:extLst>
          </p:cNvPr>
          <p:cNvCxnSpPr>
            <a:cxnSpLocks/>
            <a:stCxn id="116" idx="0"/>
            <a:endCxn id="110" idx="1"/>
          </p:cNvCxnSpPr>
          <p:nvPr/>
        </p:nvCxnSpPr>
        <p:spPr>
          <a:xfrm flipH="1" flipV="1">
            <a:off x="3657601" y="405855"/>
            <a:ext cx="1" cy="103025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E0B159E-68E3-4F4F-ABAE-91E3C368EE35}"/>
              </a:ext>
            </a:extLst>
          </p:cNvPr>
          <p:cNvCxnSpPr>
            <a:cxnSpLocks/>
            <a:stCxn id="110" idx="0"/>
            <a:endCxn id="108" idx="1"/>
          </p:cNvCxnSpPr>
          <p:nvPr/>
        </p:nvCxnSpPr>
        <p:spPr>
          <a:xfrm>
            <a:off x="4217199" y="217698"/>
            <a:ext cx="31599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8666D7A6-42AA-4AE4-B4B1-2546BDC93D77}"/>
              </a:ext>
            </a:extLst>
          </p:cNvPr>
          <p:cNvSpPr/>
          <p:nvPr/>
        </p:nvSpPr>
        <p:spPr>
          <a:xfrm>
            <a:off x="6191474" y="1149595"/>
            <a:ext cx="571704" cy="1154349"/>
          </a:xfrm>
          <a:prstGeom prst="can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Rec.data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4F7347-A5A0-438F-AC10-F7D792EFE761}"/>
              </a:ext>
            </a:extLst>
          </p:cNvPr>
          <p:cNvSpPr/>
          <p:nvPr/>
        </p:nvSpPr>
        <p:spPr>
          <a:xfrm rot="16200000">
            <a:off x="459038" y="1538445"/>
            <a:ext cx="1600200" cy="376644"/>
          </a:xfrm>
          <a:prstGeom prst="roundRect">
            <a:avLst/>
          </a:prstGeom>
          <a:solidFill>
            <a:schemeClr val="accent3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→ GPU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0626BD-2AF0-428D-A372-64716CAD8E1F}"/>
              </a:ext>
            </a:extLst>
          </p:cNvPr>
          <p:cNvSpPr/>
          <p:nvPr/>
        </p:nvSpPr>
        <p:spPr>
          <a:xfrm>
            <a:off x="2853144" y="713178"/>
            <a:ext cx="1600200" cy="376644"/>
          </a:xfrm>
          <a:prstGeom prst="roundRect">
            <a:avLst/>
          </a:prstGeom>
          <a:pattFill prst="dkUpDiag">
            <a:fgClr>
              <a:schemeClr val="accent3"/>
            </a:fgClr>
            <a:bgClr>
              <a:schemeClr val="bg1"/>
            </a:bgClr>
          </a:patt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→ CPU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c5aaf6-e6ce-465b-b873-5148d2a4c10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73</cp:revision>
  <dcterms:created xsi:type="dcterms:W3CDTF">2019-06-25T08:22:25Z</dcterms:created>
  <dcterms:modified xsi:type="dcterms:W3CDTF">2021-05-13T17:57:24Z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