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1646238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  <a:srgbClr val="0E98D7"/>
    <a:srgbClr val="02C8FF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125" d="100"/>
          <a:sy n="125" d="100"/>
        </p:scale>
        <p:origin x="2166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2913" y="1143000"/>
            <a:ext cx="1028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45669"/>
            <a:ext cx="113616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345669"/>
            <a:ext cx="113616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345669"/>
            <a:ext cx="113616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345669"/>
            <a:ext cx="113616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288063"/>
            <a:ext cx="5015520" cy="633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979398"/>
            <a:ext cx="4985280" cy="5046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" y="11528"/>
            <a:ext cx="959550" cy="2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288063"/>
            <a:ext cx="5015520" cy="633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979398"/>
            <a:ext cx="4985280" cy="5046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0902"/>
            <a:ext cx="953974" cy="2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45669"/>
            <a:ext cx="498528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2" y="1487950"/>
            <a:ext cx="605492" cy="1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45669"/>
            <a:ext cx="498528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5"/>
            <a:ext cx="4985280" cy="5634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345669"/>
            <a:ext cx="498528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344515"/>
            <a:ext cx="4985280" cy="114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344515"/>
            <a:ext cx="4985280" cy="114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45669"/>
            <a:ext cx="240624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345669"/>
            <a:ext cx="240624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345669"/>
            <a:ext cx="240624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345669"/>
            <a:ext cx="240624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45669"/>
            <a:ext cx="15552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345669"/>
            <a:ext cx="15552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345669"/>
            <a:ext cx="15552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188966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89874"/>
            <a:ext cx="498528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345669"/>
            <a:ext cx="15552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345669"/>
            <a:ext cx="15552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6" y="345669"/>
            <a:ext cx="15552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1457700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1457749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1457700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1457749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3" y="650287"/>
            <a:ext cx="1539386" cy="3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3" y="650287"/>
            <a:ext cx="1539386" cy="3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1457700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1457749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1541681"/>
            <a:ext cx="2721600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2" y="1487950"/>
            <a:ext cx="605492" cy="1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>
            <a:extLst>
              <a:ext uri="{FF2B5EF4-FFF2-40B4-BE49-F238E27FC236}">
                <a16:creationId xmlns:a16="http://schemas.microsoft.com/office/drawing/2014/main" id="{754615EC-EB56-4542-939F-0C84EF9ECB20}"/>
              </a:ext>
            </a:extLst>
          </p:cNvPr>
          <p:cNvSpPr/>
          <p:nvPr/>
        </p:nvSpPr>
        <p:spPr>
          <a:xfrm>
            <a:off x="3806447" y="47435"/>
            <a:ext cx="1467350" cy="1368489"/>
          </a:xfrm>
          <a:prstGeom prst="cub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A1818-3253-4724-B617-A35AE7176B74}"/>
              </a:ext>
            </a:extLst>
          </p:cNvPr>
          <p:cNvSpPr/>
          <p:nvPr/>
        </p:nvSpPr>
        <p:spPr>
          <a:xfrm>
            <a:off x="2031697" y="410097"/>
            <a:ext cx="1123693" cy="10058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0D9953-350C-4D65-AFB4-F3268CA86A37}"/>
              </a:ext>
            </a:extLst>
          </p:cNvPr>
          <p:cNvSpPr/>
          <p:nvPr/>
        </p:nvSpPr>
        <p:spPr>
          <a:xfrm>
            <a:off x="295046" y="1279367"/>
            <a:ext cx="1123693" cy="1365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CFE833-53C6-4191-B04B-261D4AB75F0D}"/>
              </a:ext>
            </a:extLst>
          </p:cNvPr>
          <p:cNvGrpSpPr/>
          <p:nvPr/>
        </p:nvGrpSpPr>
        <p:grpSpPr>
          <a:xfrm>
            <a:off x="3520332" y="872010"/>
            <a:ext cx="847509" cy="804071"/>
            <a:chOff x="3232750" y="-1227408"/>
            <a:chExt cx="847509" cy="8040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EDD454-D86B-4FA7-84AE-8B2E48867ECB}"/>
                    </a:ext>
                  </a:extLst>
                </p:cNvPr>
                <p:cNvSpPr txBox="1"/>
                <p:nvPr/>
              </p:nvSpPr>
              <p:spPr>
                <a:xfrm>
                  <a:off x="3232750" y="-1227408"/>
                  <a:ext cx="176212" cy="2077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EDD454-D86B-4FA7-84AE-8B2E48867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750" y="-1227408"/>
                  <a:ext cx="176212" cy="207720"/>
                </a:xfrm>
                <a:prstGeom prst="rect">
                  <a:avLst/>
                </a:prstGeom>
                <a:blipFill>
                  <a:blip r:embed="rId2"/>
                  <a:stretch>
                    <a:fillRect l="-24138" r="-20690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82D6BD-67B5-4BD0-A7D0-79EFDF337243}"/>
                    </a:ext>
                  </a:extLst>
                </p:cNvPr>
                <p:cNvSpPr txBox="1"/>
                <p:nvPr/>
              </p:nvSpPr>
              <p:spPr>
                <a:xfrm>
                  <a:off x="3904047" y="-631057"/>
                  <a:ext cx="176212" cy="2077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82D6BD-67B5-4BD0-A7D0-79EFDF337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047" y="-631057"/>
                  <a:ext cx="176212" cy="207720"/>
                </a:xfrm>
                <a:prstGeom prst="rect">
                  <a:avLst/>
                </a:prstGeom>
                <a:blipFill>
                  <a:blip r:embed="rId3"/>
                  <a:stretch>
                    <a:fillRect l="-13793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A41C83-1A23-442D-AB4A-DA771E542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498" y="-859499"/>
              <a:ext cx="260719" cy="25269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2EF174B-039F-4E4F-B5A6-F825E5F68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492" y="-1128250"/>
              <a:ext cx="0" cy="521449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03CA86-7320-48FF-97D7-F6268A0050B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9217" y="-867529"/>
              <a:ext cx="0" cy="521449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B86D31A-79AE-4330-A0C1-ACFD2A061328}"/>
                    </a:ext>
                  </a:extLst>
                </p:cNvPr>
                <p:cNvSpPr txBox="1"/>
                <p:nvPr/>
              </p:nvSpPr>
              <p:spPr>
                <a:xfrm>
                  <a:off x="3689217" y="-963362"/>
                  <a:ext cx="176212" cy="2077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B86D31A-79AE-4330-A0C1-ACFD2A061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217" y="-963362"/>
                  <a:ext cx="176212" cy="207720"/>
                </a:xfrm>
                <a:prstGeom prst="rect">
                  <a:avLst/>
                </a:prstGeom>
                <a:blipFill>
                  <a:blip r:embed="rId4"/>
                  <a:stretch>
                    <a:fillRect l="-6897"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3A90DB-E72B-42C4-9ADC-801A79182FF9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856892" y="410097"/>
            <a:ext cx="0" cy="100582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C983FF9-7131-4A59-8F53-40F4B66F699B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2593543" y="410097"/>
            <a:ext cx="0" cy="100582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53CC2A-18F3-45FE-B18F-211625A1353D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2031697" y="913010"/>
            <a:ext cx="1123693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A587D8-5E80-4514-B9E9-E5825728A0B7}"/>
              </a:ext>
            </a:extLst>
          </p:cNvPr>
          <p:cNvCxnSpPr>
            <a:cxnSpLocks/>
          </p:cNvCxnSpPr>
          <p:nvPr/>
        </p:nvCxnSpPr>
        <p:spPr>
          <a:xfrm>
            <a:off x="4368294" y="392324"/>
            <a:ext cx="0" cy="100582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7C508C-EB9D-44A9-A928-DB07C8899EDF}"/>
              </a:ext>
            </a:extLst>
          </p:cNvPr>
          <p:cNvCxnSpPr>
            <a:cxnSpLocks/>
          </p:cNvCxnSpPr>
          <p:nvPr/>
        </p:nvCxnSpPr>
        <p:spPr>
          <a:xfrm>
            <a:off x="3806448" y="895237"/>
            <a:ext cx="1123693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63BC86-A88E-401A-AD09-905580F97F06}"/>
              </a:ext>
            </a:extLst>
          </p:cNvPr>
          <p:cNvGrpSpPr/>
          <p:nvPr/>
        </p:nvGrpSpPr>
        <p:grpSpPr>
          <a:xfrm>
            <a:off x="4047551" y="115694"/>
            <a:ext cx="919348" cy="1200275"/>
            <a:chOff x="3841811" y="298414"/>
            <a:chExt cx="919348" cy="120027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F6C6B0A-15CF-4746-BC63-3D7826EF13BA}"/>
                </a:ext>
              </a:extLst>
            </p:cNvPr>
            <p:cNvSpPr/>
            <p:nvPr/>
          </p:nvSpPr>
          <p:spPr>
            <a:xfrm>
              <a:off x="3841811" y="414059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F9425DC-B546-4580-BDA2-818607035B14}"/>
                </a:ext>
              </a:extLst>
            </p:cNvPr>
            <p:cNvSpPr/>
            <p:nvPr/>
          </p:nvSpPr>
          <p:spPr>
            <a:xfrm>
              <a:off x="4047318" y="819012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8C03211-BBD9-46CE-965C-AAB95FFC5D43}"/>
                </a:ext>
              </a:extLst>
            </p:cNvPr>
            <p:cNvSpPr/>
            <p:nvPr/>
          </p:nvSpPr>
          <p:spPr>
            <a:xfrm>
              <a:off x="3871636" y="1142712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966A479-835A-4163-A684-05D5363F741D}"/>
                </a:ext>
              </a:extLst>
            </p:cNvPr>
            <p:cNvSpPr/>
            <p:nvPr/>
          </p:nvSpPr>
          <p:spPr>
            <a:xfrm>
              <a:off x="4677313" y="298414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7D17CD5-866A-42AD-976B-17A288F1AE19}"/>
                </a:ext>
              </a:extLst>
            </p:cNvPr>
            <p:cNvSpPr/>
            <p:nvPr/>
          </p:nvSpPr>
          <p:spPr>
            <a:xfrm>
              <a:off x="4323210" y="1226558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8A99DE-2426-4099-99F4-B07E913A6689}"/>
                </a:ext>
              </a:extLst>
            </p:cNvPr>
            <p:cNvSpPr/>
            <p:nvPr/>
          </p:nvSpPr>
          <p:spPr>
            <a:xfrm>
              <a:off x="4529816" y="1414843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E95B39-697A-4E12-9936-40207F45F7B6}"/>
              </a:ext>
            </a:extLst>
          </p:cNvPr>
          <p:cNvGrpSpPr/>
          <p:nvPr/>
        </p:nvGrpSpPr>
        <p:grpSpPr>
          <a:xfrm>
            <a:off x="2265404" y="115694"/>
            <a:ext cx="919348" cy="1200275"/>
            <a:chOff x="3841811" y="298414"/>
            <a:chExt cx="919348" cy="120027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A99236F-5899-4289-A10D-23E12EBC59D5}"/>
                </a:ext>
              </a:extLst>
            </p:cNvPr>
            <p:cNvSpPr/>
            <p:nvPr/>
          </p:nvSpPr>
          <p:spPr>
            <a:xfrm>
              <a:off x="3841811" y="414059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2F562F4-C3A0-4BF0-B040-48726B319FCE}"/>
                </a:ext>
              </a:extLst>
            </p:cNvPr>
            <p:cNvSpPr/>
            <p:nvPr/>
          </p:nvSpPr>
          <p:spPr>
            <a:xfrm>
              <a:off x="4047318" y="819012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274E9BA-A97E-425C-BD43-950DBEEAA645}"/>
                </a:ext>
              </a:extLst>
            </p:cNvPr>
            <p:cNvSpPr/>
            <p:nvPr/>
          </p:nvSpPr>
          <p:spPr>
            <a:xfrm>
              <a:off x="3871636" y="1142712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AFE3E77-C1D8-43EF-A2E9-201E5A712A90}"/>
                </a:ext>
              </a:extLst>
            </p:cNvPr>
            <p:cNvSpPr/>
            <p:nvPr/>
          </p:nvSpPr>
          <p:spPr>
            <a:xfrm>
              <a:off x="4677313" y="298414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0AA2D65-24F9-4A9A-9EBE-C6F366903AC1}"/>
                </a:ext>
              </a:extLst>
            </p:cNvPr>
            <p:cNvSpPr/>
            <p:nvPr/>
          </p:nvSpPr>
          <p:spPr>
            <a:xfrm>
              <a:off x="4323210" y="1226558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03EFADD-52B1-46B3-A4D0-4F17AD76D65E}"/>
                </a:ext>
              </a:extLst>
            </p:cNvPr>
            <p:cNvSpPr/>
            <p:nvPr/>
          </p:nvSpPr>
          <p:spPr>
            <a:xfrm>
              <a:off x="4529816" y="1414843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B0B5990-7D0C-470F-A5CA-5C93D783B27F}"/>
              </a:ext>
            </a:extLst>
          </p:cNvPr>
          <p:cNvGrpSpPr/>
          <p:nvPr/>
        </p:nvGrpSpPr>
        <p:grpSpPr>
          <a:xfrm>
            <a:off x="529615" y="115694"/>
            <a:ext cx="919348" cy="1200275"/>
            <a:chOff x="3841811" y="298414"/>
            <a:chExt cx="919348" cy="1200275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A508F7-4C21-4FAA-A109-99E003BE8A4E}"/>
                </a:ext>
              </a:extLst>
            </p:cNvPr>
            <p:cNvSpPr/>
            <p:nvPr/>
          </p:nvSpPr>
          <p:spPr>
            <a:xfrm>
              <a:off x="3841811" y="414059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F03BB92-A36D-44B0-A75C-258F8AEBCCEC}"/>
                </a:ext>
              </a:extLst>
            </p:cNvPr>
            <p:cNvSpPr/>
            <p:nvPr/>
          </p:nvSpPr>
          <p:spPr>
            <a:xfrm>
              <a:off x="4047318" y="819012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FBB89E6-E353-4512-A5CB-886EFFF3C182}"/>
                </a:ext>
              </a:extLst>
            </p:cNvPr>
            <p:cNvSpPr/>
            <p:nvPr/>
          </p:nvSpPr>
          <p:spPr>
            <a:xfrm>
              <a:off x="3871636" y="1142712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4E2040-A456-45A3-B208-527F3667D0BC}"/>
                </a:ext>
              </a:extLst>
            </p:cNvPr>
            <p:cNvSpPr/>
            <p:nvPr/>
          </p:nvSpPr>
          <p:spPr>
            <a:xfrm>
              <a:off x="4677313" y="298414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315D967-8868-491F-B726-F2D82668DE95}"/>
                </a:ext>
              </a:extLst>
            </p:cNvPr>
            <p:cNvSpPr/>
            <p:nvPr/>
          </p:nvSpPr>
          <p:spPr>
            <a:xfrm>
              <a:off x="4323210" y="1226558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75AE8C8-E5F3-4459-97F7-E0650F52B374}"/>
                </a:ext>
              </a:extLst>
            </p:cNvPr>
            <p:cNvSpPr/>
            <p:nvPr/>
          </p:nvSpPr>
          <p:spPr>
            <a:xfrm>
              <a:off x="4529816" y="1414843"/>
              <a:ext cx="83846" cy="838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E1F4B7-5034-4986-BF6D-82B0542CFA40}"/>
                  </a:ext>
                </a:extLst>
              </p:cNvPr>
              <p:cNvSpPr txBox="1"/>
              <p:nvPr/>
            </p:nvSpPr>
            <p:spPr>
              <a:xfrm>
                <a:off x="1755134" y="872009"/>
                <a:ext cx="17621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E1F4B7-5034-4986-BF6D-82B0542CF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134" y="872009"/>
                <a:ext cx="176212" cy="207720"/>
              </a:xfrm>
              <a:prstGeom prst="rect">
                <a:avLst/>
              </a:prstGeom>
              <a:blipFill>
                <a:blip r:embed="rId5"/>
                <a:stretch>
                  <a:fillRect l="-24138" r="-2069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251F64B-FED5-44A0-A75B-47AF18D8EAAF}"/>
                  </a:ext>
                </a:extLst>
              </p:cNvPr>
              <p:cNvSpPr txBox="1"/>
              <p:nvPr/>
            </p:nvSpPr>
            <p:spPr>
              <a:xfrm>
                <a:off x="2426431" y="1468360"/>
                <a:ext cx="17621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251F64B-FED5-44A0-A75B-47AF18D8E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31" y="1468360"/>
                <a:ext cx="176212" cy="207720"/>
              </a:xfrm>
              <a:prstGeom prst="rect">
                <a:avLst/>
              </a:prstGeom>
              <a:blipFill>
                <a:blip r:embed="rId6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318AD41-4C1E-4C82-8E20-FCC5740F7ED2}"/>
              </a:ext>
            </a:extLst>
          </p:cNvPr>
          <p:cNvCxnSpPr>
            <a:cxnSpLocks/>
          </p:cNvCxnSpPr>
          <p:nvPr/>
        </p:nvCxnSpPr>
        <p:spPr>
          <a:xfrm flipV="1">
            <a:off x="1950876" y="971168"/>
            <a:ext cx="0" cy="521449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4E5569E-7639-4820-A9F8-633AE9BD7AEB}"/>
              </a:ext>
            </a:extLst>
          </p:cNvPr>
          <p:cNvCxnSpPr>
            <a:cxnSpLocks/>
          </p:cNvCxnSpPr>
          <p:nvPr/>
        </p:nvCxnSpPr>
        <p:spPr>
          <a:xfrm rot="5400000" flipV="1">
            <a:off x="2211601" y="1231889"/>
            <a:ext cx="0" cy="521449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E4DF11-483A-44CF-8F98-184A04B73645}"/>
                  </a:ext>
                </a:extLst>
              </p:cNvPr>
              <p:cNvSpPr txBox="1"/>
              <p:nvPr/>
            </p:nvSpPr>
            <p:spPr>
              <a:xfrm>
                <a:off x="687606" y="1468360"/>
                <a:ext cx="17621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E4DF11-483A-44CF-8F98-184A04B7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6" y="1468360"/>
                <a:ext cx="176212" cy="207720"/>
              </a:xfrm>
              <a:prstGeom prst="rect">
                <a:avLst/>
              </a:prstGeom>
              <a:blipFill>
                <a:blip r:embed="rId7"/>
                <a:stretch>
                  <a:fillRect l="-13793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1875FB-ABDE-4662-A916-FE9B423908B7}"/>
              </a:ext>
            </a:extLst>
          </p:cNvPr>
          <p:cNvCxnSpPr>
            <a:cxnSpLocks/>
          </p:cNvCxnSpPr>
          <p:nvPr/>
        </p:nvCxnSpPr>
        <p:spPr>
          <a:xfrm rot="5400000" flipV="1">
            <a:off x="472776" y="1231889"/>
            <a:ext cx="0" cy="521449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024F92-2DCA-401E-A1AF-4D04F02258F5}"/>
              </a:ext>
            </a:extLst>
          </p:cNvPr>
          <p:cNvCxnSpPr>
            <a:cxnSpLocks/>
          </p:cNvCxnSpPr>
          <p:nvPr/>
        </p:nvCxnSpPr>
        <p:spPr>
          <a:xfrm>
            <a:off x="5106481" y="217224"/>
            <a:ext cx="0" cy="100582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7D7C174-B73C-4A76-85A2-D0AECA337476}"/>
              </a:ext>
            </a:extLst>
          </p:cNvPr>
          <p:cNvCxnSpPr>
            <a:cxnSpLocks/>
          </p:cNvCxnSpPr>
          <p:nvPr/>
        </p:nvCxnSpPr>
        <p:spPr>
          <a:xfrm>
            <a:off x="3976799" y="223446"/>
            <a:ext cx="1123693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517EB6-1AD4-4BCD-9ABD-F0439FBA4EEB}"/>
              </a:ext>
            </a:extLst>
          </p:cNvPr>
          <p:cNvCxnSpPr>
            <a:cxnSpLocks/>
          </p:cNvCxnSpPr>
          <p:nvPr/>
        </p:nvCxnSpPr>
        <p:spPr>
          <a:xfrm flipV="1">
            <a:off x="4931716" y="522757"/>
            <a:ext cx="365439" cy="37248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EB9717C-45EF-447C-BAF9-F515FFDD166B}"/>
              </a:ext>
            </a:extLst>
          </p:cNvPr>
          <p:cNvCxnSpPr>
            <a:cxnSpLocks/>
          </p:cNvCxnSpPr>
          <p:nvPr/>
        </p:nvCxnSpPr>
        <p:spPr>
          <a:xfrm flipV="1">
            <a:off x="4369519" y="19843"/>
            <a:ext cx="365439" cy="37248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B12973-26F9-44D7-B3DE-0614683B41AD}"/>
              </a:ext>
            </a:extLst>
          </p:cNvPr>
          <p:cNvCxnSpPr>
            <a:cxnSpLocks/>
          </p:cNvCxnSpPr>
          <p:nvPr/>
        </p:nvCxnSpPr>
        <p:spPr>
          <a:xfrm flipV="1">
            <a:off x="2787164" y="147391"/>
            <a:ext cx="365439" cy="372481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ED01B30-B8C8-429B-BCB1-EBB5ED67FFD2}"/>
              </a:ext>
            </a:extLst>
          </p:cNvPr>
          <p:cNvCxnSpPr>
            <a:cxnSpLocks/>
          </p:cNvCxnSpPr>
          <p:nvPr/>
        </p:nvCxnSpPr>
        <p:spPr>
          <a:xfrm flipV="1">
            <a:off x="2124526" y="267732"/>
            <a:ext cx="187192" cy="19080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5FAD0BC-39EB-436B-9643-AF761425DA51}"/>
              </a:ext>
            </a:extLst>
          </p:cNvPr>
          <p:cNvCxnSpPr>
            <a:cxnSpLocks/>
          </p:cNvCxnSpPr>
          <p:nvPr/>
        </p:nvCxnSpPr>
        <p:spPr>
          <a:xfrm flipV="1">
            <a:off x="2192656" y="995417"/>
            <a:ext cx="146677" cy="149504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7BEA246-59F2-4736-903D-7D8F91495C24}"/>
              </a:ext>
            </a:extLst>
          </p:cNvPr>
          <p:cNvCxnSpPr>
            <a:cxnSpLocks/>
          </p:cNvCxnSpPr>
          <p:nvPr/>
        </p:nvCxnSpPr>
        <p:spPr>
          <a:xfrm flipV="1">
            <a:off x="2692354" y="1089488"/>
            <a:ext cx="84599" cy="8623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D90E6F8-A44E-4180-9A5D-6478CBA631AA}"/>
              </a:ext>
            </a:extLst>
          </p:cNvPr>
          <p:cNvCxnSpPr>
            <a:cxnSpLocks/>
          </p:cNvCxnSpPr>
          <p:nvPr/>
        </p:nvCxnSpPr>
        <p:spPr>
          <a:xfrm flipV="1">
            <a:off x="2428236" y="673326"/>
            <a:ext cx="84599" cy="8623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C59B7CB-3A11-4CC8-8DD5-43A5FAF70103}"/>
              </a:ext>
            </a:extLst>
          </p:cNvPr>
          <p:cNvCxnSpPr>
            <a:cxnSpLocks/>
          </p:cNvCxnSpPr>
          <p:nvPr/>
        </p:nvCxnSpPr>
        <p:spPr>
          <a:xfrm>
            <a:off x="1061444" y="503992"/>
            <a:ext cx="0" cy="859512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096D79B-DB30-4502-B3AC-7197E102FF4E}"/>
              </a:ext>
            </a:extLst>
          </p:cNvPr>
          <p:cNvCxnSpPr>
            <a:cxnSpLocks/>
          </p:cNvCxnSpPr>
          <p:nvPr/>
        </p:nvCxnSpPr>
        <p:spPr>
          <a:xfrm flipV="1">
            <a:off x="1058220" y="131512"/>
            <a:ext cx="365439" cy="372481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BC8581-1469-4371-B809-B0FEF9323B0C}"/>
              </a:ext>
            </a:extLst>
          </p:cNvPr>
          <p:cNvCxnSpPr>
            <a:cxnSpLocks/>
          </p:cNvCxnSpPr>
          <p:nvPr/>
        </p:nvCxnSpPr>
        <p:spPr>
          <a:xfrm flipV="1">
            <a:off x="400344" y="256615"/>
            <a:ext cx="187192" cy="19080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4DC2C81-1A5F-4D72-AFFD-2C4E2D83490C}"/>
              </a:ext>
            </a:extLst>
          </p:cNvPr>
          <p:cNvCxnSpPr>
            <a:cxnSpLocks/>
          </p:cNvCxnSpPr>
          <p:nvPr/>
        </p:nvCxnSpPr>
        <p:spPr>
          <a:xfrm flipV="1">
            <a:off x="463712" y="979538"/>
            <a:ext cx="146677" cy="149504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0FCD9FC-1686-49C6-BEFF-205229378018}"/>
              </a:ext>
            </a:extLst>
          </p:cNvPr>
          <p:cNvCxnSpPr>
            <a:cxnSpLocks/>
          </p:cNvCxnSpPr>
          <p:nvPr/>
        </p:nvCxnSpPr>
        <p:spPr>
          <a:xfrm flipV="1">
            <a:off x="963410" y="1073609"/>
            <a:ext cx="84599" cy="8623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A8E4DD5-F061-4595-A2AA-6E3ED3BB7B80}"/>
              </a:ext>
            </a:extLst>
          </p:cNvPr>
          <p:cNvCxnSpPr>
            <a:cxnSpLocks/>
          </p:cNvCxnSpPr>
          <p:nvPr/>
        </p:nvCxnSpPr>
        <p:spPr>
          <a:xfrm flipV="1">
            <a:off x="699292" y="657447"/>
            <a:ext cx="84599" cy="8623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B26652D-DE7F-4D82-AD89-951079DB1D76}"/>
              </a:ext>
            </a:extLst>
          </p:cNvPr>
          <p:cNvCxnSpPr>
            <a:cxnSpLocks/>
          </p:cNvCxnSpPr>
          <p:nvPr/>
        </p:nvCxnSpPr>
        <p:spPr>
          <a:xfrm>
            <a:off x="963409" y="1160304"/>
            <a:ext cx="0" cy="20320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C5690A2-7406-4951-BF37-8C2345BADEA8}"/>
              </a:ext>
            </a:extLst>
          </p:cNvPr>
          <p:cNvCxnSpPr>
            <a:cxnSpLocks/>
          </p:cNvCxnSpPr>
          <p:nvPr/>
        </p:nvCxnSpPr>
        <p:spPr>
          <a:xfrm>
            <a:off x="1261859" y="1271430"/>
            <a:ext cx="0" cy="92075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DDEF21B-2450-40A6-B8C8-B1A63BE13A87}"/>
              </a:ext>
            </a:extLst>
          </p:cNvPr>
          <p:cNvCxnSpPr>
            <a:cxnSpLocks/>
          </p:cNvCxnSpPr>
          <p:nvPr/>
        </p:nvCxnSpPr>
        <p:spPr>
          <a:xfrm>
            <a:off x="463435" y="1128554"/>
            <a:ext cx="0" cy="23495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2DD2364-AA00-4FC2-A690-CCA8734547B6}"/>
              </a:ext>
            </a:extLst>
          </p:cNvPr>
          <p:cNvCxnSpPr>
            <a:cxnSpLocks/>
          </p:cNvCxnSpPr>
          <p:nvPr/>
        </p:nvCxnSpPr>
        <p:spPr>
          <a:xfrm>
            <a:off x="697906" y="747554"/>
            <a:ext cx="0" cy="615950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DBD58D8-21A7-4FC7-8D1A-BF18317E3A80}"/>
              </a:ext>
            </a:extLst>
          </p:cNvPr>
          <p:cNvCxnSpPr>
            <a:cxnSpLocks/>
          </p:cNvCxnSpPr>
          <p:nvPr/>
        </p:nvCxnSpPr>
        <p:spPr>
          <a:xfrm>
            <a:off x="400344" y="447416"/>
            <a:ext cx="0" cy="916089"/>
          </a:xfrm>
          <a:prstGeom prst="line">
            <a:avLst/>
          </a:prstGeom>
          <a:ln w="63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185</cp:revision>
  <dcterms:created xsi:type="dcterms:W3CDTF">2019-06-25T08:22:25Z</dcterms:created>
  <dcterms:modified xsi:type="dcterms:W3CDTF">2021-05-04T13:45:14Z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