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7"/>
    <p:sldMasterId id="2147483671" r:id="rId8"/>
    <p:sldMasterId id="2147483673" r:id="rId9"/>
    <p:sldMasterId id="2147483676" r:id="rId10"/>
    <p:sldMasterId id="2147483678" r:id="rId11"/>
    <p:sldMasterId id="2147483680" r:id="rId12"/>
  </p:sldMasterIdLst>
  <p:notesMasterIdLst>
    <p:notesMasterId r:id="rId14"/>
  </p:notesMasterIdLst>
  <p:sldIdLst>
    <p:sldId id="273" r:id="rId13"/>
  </p:sldIdLst>
  <p:sldSz cx="6858000" cy="23780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6" autoAdjust="0"/>
    <p:restoredTop sz="94660"/>
  </p:normalViewPr>
  <p:slideViewPr>
    <p:cSldViewPr snapToGrid="0">
      <p:cViewPr>
        <p:scale>
          <a:sx n="75" d="100"/>
          <a:sy n="75" d="100"/>
        </p:scale>
        <p:origin x="3120" y="18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Master" Target="slideMasters/slideMaster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4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F03831C-DEBA-4A3A-8C36-FD8115E217DA}" type="datetimeFigureOut">
              <a:rPr lang="en-US" smtClean="0"/>
              <a:pPr/>
              <a:t>5/13/2021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020763" y="1143000"/>
            <a:ext cx="88995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8D4EF5B-ECC8-43EE-A509-D601DDF42A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43A0E-70E6-46DB-8F7C-06A0214599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728000" y="2227028"/>
            <a:ext cx="3402000" cy="5659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0_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3200" y="272972"/>
            <a:ext cx="623160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3200" y="129829"/>
            <a:ext cx="623160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9C1B709-09CD-404B-B852-419096D06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3200" y="499334"/>
            <a:ext cx="1420200" cy="164613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9B7F28-94B8-42B4-A97D-4EBCB20F6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17000" y="499334"/>
            <a:ext cx="1420200" cy="164613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AB4DD6D-9400-4306-8B75-2CFF92082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20800" y="499334"/>
            <a:ext cx="1420200" cy="164613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D6FBD4C-557B-402F-9039-EF287BD8EA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24600" y="499334"/>
            <a:ext cx="1420200" cy="164613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F9DDB-0B87-42B5-98DF-391316BABF9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728000" y="2227028"/>
            <a:ext cx="3402000" cy="5659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5400" y="416111"/>
            <a:ext cx="6269400" cy="9154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3200" y="1414780"/>
            <a:ext cx="6231600" cy="7290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79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187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58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A079B4-2296-4AF6-9A4A-00A11E579D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00" y="16647"/>
            <a:ext cx="1199438" cy="31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5400" y="416111"/>
            <a:ext cx="6269400" cy="9154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3200" y="1414780"/>
            <a:ext cx="6231600" cy="7290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79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187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58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B64E67-6955-4928-A243-5A54F09D3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93" y="15743"/>
            <a:ext cx="1192467" cy="30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3200" y="272972"/>
            <a:ext cx="623160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3200" y="129829"/>
            <a:ext cx="623160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3200" y="499334"/>
            <a:ext cx="6231600" cy="164613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961597-1BB1-4AC0-81C4-ECF117F5AF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860" y="2149414"/>
            <a:ext cx="756864" cy="19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3200" y="272972"/>
            <a:ext cx="623160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3200" y="129829"/>
            <a:ext cx="623160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3200" y="499334"/>
            <a:ext cx="6231600" cy="164613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3200" y="129830"/>
            <a:ext cx="6231600" cy="8139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399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28000" y="2227028"/>
            <a:ext cx="3402000" cy="5659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3200" y="272972"/>
            <a:ext cx="623160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3200" y="129829"/>
            <a:ext cx="623160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28000" y="2227028"/>
            <a:ext cx="3402000" cy="5659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3200" y="272972"/>
            <a:ext cx="623160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3200" y="129829"/>
            <a:ext cx="623160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200" y="499334"/>
            <a:ext cx="6231600" cy="164613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3200" y="272972"/>
            <a:ext cx="623160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3200" y="129829"/>
            <a:ext cx="623160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13200" y="497669"/>
            <a:ext cx="6231600" cy="1647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728000" y="2227028"/>
            <a:ext cx="3402000" cy="5659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Single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3200" y="272972"/>
            <a:ext cx="623160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3200" y="129829"/>
            <a:ext cx="623160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SmartArt Placeholder 2">
            <a:extLst>
              <a:ext uri="{FF2B5EF4-FFF2-40B4-BE49-F238E27FC236}">
                <a16:creationId xmlns:a16="http://schemas.microsoft.com/office/drawing/2014/main" id="{9E969AE7-D418-4354-A166-2D9EC9AFFBD5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313200" y="497669"/>
            <a:ext cx="6231600" cy="1647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72D45-B478-45D6-BC5D-D958ACDFA9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728000" y="2227028"/>
            <a:ext cx="3402000" cy="5659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6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3200" y="272972"/>
            <a:ext cx="623160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3200" y="129829"/>
            <a:ext cx="623160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3200" y="499334"/>
            <a:ext cx="3007800" cy="164613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37000" y="499334"/>
            <a:ext cx="3007800" cy="164613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728000" y="2227028"/>
            <a:ext cx="3402000" cy="5659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Two Column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3200" y="272972"/>
            <a:ext cx="623160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3200" y="129829"/>
            <a:ext cx="623160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C469832-DACB-40B0-988E-5D708FA93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37000" y="499334"/>
            <a:ext cx="3007800" cy="164613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able Placeholder 4">
            <a:extLst>
              <a:ext uri="{FF2B5EF4-FFF2-40B4-BE49-F238E27FC236}">
                <a16:creationId xmlns:a16="http://schemas.microsoft.com/office/drawing/2014/main" id="{B3F0CABE-2F16-456A-A120-390FEDFE43A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313200" y="499334"/>
            <a:ext cx="3007800" cy="16461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BA92-8F61-4F9A-B36F-9769D72C71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728000" y="2227028"/>
            <a:ext cx="3402000" cy="5659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3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_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3200" y="272972"/>
            <a:ext cx="623160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3200" y="129829"/>
            <a:ext cx="623160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478DF6-0668-488C-9E0C-4567E0DE8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3200" y="499334"/>
            <a:ext cx="1944000" cy="164613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EC091DE-89A6-4271-8BB9-BAB40C67B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56892" y="499334"/>
            <a:ext cx="1944000" cy="164613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D1772D9-E08D-420E-AB34-CCAC26D77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00800" y="499334"/>
            <a:ext cx="1944000" cy="164613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23F99-89E3-4290-B5FE-D72F99F36E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728000" y="2227028"/>
            <a:ext cx="3402000" cy="5659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9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9_Three Colum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3200" y="272972"/>
            <a:ext cx="623160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3200" y="129829"/>
            <a:ext cx="623160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0874136-2C1C-4222-98DA-D238FBD9743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312984" y="499334"/>
            <a:ext cx="1944000" cy="16461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2" name="Table Placeholder 2">
            <a:extLst>
              <a:ext uri="{FF2B5EF4-FFF2-40B4-BE49-F238E27FC236}">
                <a16:creationId xmlns:a16="http://schemas.microsoft.com/office/drawing/2014/main" id="{B9EA6A3E-9087-42C1-89A6-8204E100E361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4599317" y="499334"/>
            <a:ext cx="1944000" cy="16461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able Placeholder 2">
            <a:extLst>
              <a:ext uri="{FF2B5EF4-FFF2-40B4-BE49-F238E27FC236}">
                <a16:creationId xmlns:a16="http://schemas.microsoft.com/office/drawing/2014/main" id="{98BD97D8-C9D8-4E9B-90F2-C010D6EE811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2455409" y="499334"/>
            <a:ext cx="1944000" cy="16461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1E09-B357-4439-BD31-02945978E3D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728000" y="2227028"/>
            <a:ext cx="3402000" cy="5659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dt="0"/>
  <p:txStyles>
    <p:titleStyle>
      <a:lvl1pPr algn="l" defTabSz="685794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8" indent="-171448" algn="l" defTabSz="685794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46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42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40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36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4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30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8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3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7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4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8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5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82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9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5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566832" y="2160439"/>
            <a:ext cx="135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314327" y="2160515"/>
            <a:ext cx="1890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tx2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28000" y="2227028"/>
            <a:ext cx="3402000" cy="5659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1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8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9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566832" y="2160439"/>
            <a:ext cx="135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314327" y="2160515"/>
            <a:ext cx="1890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28000" y="2227028"/>
            <a:ext cx="3402000" cy="5659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1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8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9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76398D-C6B9-4EAD-A887-41ECEA7F30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897" y="939371"/>
            <a:ext cx="1924231" cy="49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1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8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9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1C3A2-73EF-4E4E-97C2-1C446243E8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897" y="939371"/>
            <a:ext cx="1924231" cy="49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1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8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9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566832" y="2160439"/>
            <a:ext cx="135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314327" y="2160515"/>
            <a:ext cx="1890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28000" y="2227028"/>
            <a:ext cx="3402000" cy="5659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38F1B2-3B70-46D3-B6FC-0199A17FB7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860" y="2149414"/>
            <a:ext cx="756864" cy="19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1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8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9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10E1F17-A122-454F-BA6B-9A9B0C41F63D}"/>
              </a:ext>
            </a:extLst>
          </p:cNvPr>
          <p:cNvGrpSpPr/>
          <p:nvPr/>
        </p:nvGrpSpPr>
        <p:grpSpPr>
          <a:xfrm>
            <a:off x="227167" y="106741"/>
            <a:ext cx="6403666" cy="2164592"/>
            <a:chOff x="390834" y="41184"/>
            <a:chExt cx="8353526" cy="282369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D64F265-6A3F-4C39-8412-5B1A01901020}"/>
                </a:ext>
              </a:extLst>
            </p:cNvPr>
            <p:cNvGrpSpPr/>
            <p:nvPr/>
          </p:nvGrpSpPr>
          <p:grpSpPr>
            <a:xfrm>
              <a:off x="6912072" y="235972"/>
              <a:ext cx="1053280" cy="2132255"/>
              <a:chOff x="6912072" y="257175"/>
              <a:chExt cx="1053280" cy="2132255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E11F37D7-BC0D-4BC5-8225-72403B8A03A9}"/>
                  </a:ext>
                </a:extLst>
              </p:cNvPr>
              <p:cNvSpPr/>
              <p:nvPr/>
            </p:nvSpPr>
            <p:spPr>
              <a:xfrm>
                <a:off x="7117574" y="418464"/>
                <a:ext cx="847778" cy="1855795"/>
              </a:xfrm>
              <a:prstGeom prst="roundRect">
                <a:avLst>
                  <a:gd name="adj" fmla="val 15872"/>
                </a:avLst>
              </a:prstGeom>
              <a:noFill/>
              <a:ln w="254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050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3CDA059-6268-440D-9B02-3560F5B96B67}"/>
                  </a:ext>
                </a:extLst>
              </p:cNvPr>
              <p:cNvSpPr/>
              <p:nvPr/>
            </p:nvSpPr>
            <p:spPr>
              <a:xfrm>
                <a:off x="6912072" y="257175"/>
                <a:ext cx="585150" cy="213225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050" dirty="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AACE286-6DC2-4578-8A2F-A841903B8F57}"/>
                </a:ext>
              </a:extLst>
            </p:cNvPr>
            <p:cNvGrpSpPr/>
            <p:nvPr/>
          </p:nvGrpSpPr>
          <p:grpSpPr>
            <a:xfrm>
              <a:off x="4876199" y="437301"/>
              <a:ext cx="822383" cy="1122471"/>
              <a:chOff x="4876197" y="458504"/>
              <a:chExt cx="822383" cy="1122471"/>
            </a:xfrm>
          </p:grpSpPr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07C0035D-E11F-44A5-814A-2C416F67F803}"/>
                  </a:ext>
                </a:extLst>
              </p:cNvPr>
              <p:cNvSpPr/>
              <p:nvPr/>
            </p:nvSpPr>
            <p:spPr>
              <a:xfrm>
                <a:off x="5038064" y="682628"/>
                <a:ext cx="660516" cy="718341"/>
              </a:xfrm>
              <a:prstGeom prst="roundRect">
                <a:avLst>
                  <a:gd name="adj" fmla="val 18906"/>
                </a:avLst>
              </a:prstGeom>
              <a:noFill/>
              <a:ln w="254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050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D12AD00-DBCE-4818-B8FB-49E53AA49EAC}"/>
                  </a:ext>
                </a:extLst>
              </p:cNvPr>
              <p:cNvSpPr/>
              <p:nvPr/>
            </p:nvSpPr>
            <p:spPr>
              <a:xfrm>
                <a:off x="4876197" y="458504"/>
                <a:ext cx="616881" cy="11224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050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43BD05B-510E-4CE7-B182-0F423B7CA6A4}"/>
                </a:ext>
              </a:extLst>
            </p:cNvPr>
            <p:cNvGrpSpPr/>
            <p:nvPr/>
          </p:nvGrpSpPr>
          <p:grpSpPr>
            <a:xfrm>
              <a:off x="5026268" y="1150996"/>
              <a:ext cx="1440580" cy="1176246"/>
              <a:chOff x="5026268" y="1172201"/>
              <a:chExt cx="1440580" cy="1176246"/>
            </a:xfrm>
          </p:grpSpPr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69CC9A46-5637-471F-B3F5-2F0AB671B522}"/>
                  </a:ext>
                </a:extLst>
              </p:cNvPr>
              <p:cNvSpPr/>
              <p:nvPr/>
            </p:nvSpPr>
            <p:spPr>
              <a:xfrm>
                <a:off x="5026268" y="1338991"/>
                <a:ext cx="1330506" cy="1009456"/>
              </a:xfrm>
              <a:prstGeom prst="roundRect">
                <a:avLst>
                  <a:gd name="adj" fmla="val 10254"/>
                </a:avLst>
              </a:prstGeom>
              <a:noFill/>
              <a:ln w="254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050" dirty="0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B605566-787A-459B-8DCC-CF3D29E8A3F9}"/>
                  </a:ext>
                </a:extLst>
              </p:cNvPr>
              <p:cNvSpPr/>
              <p:nvPr/>
            </p:nvSpPr>
            <p:spPr>
              <a:xfrm>
                <a:off x="5206031" y="1172201"/>
                <a:ext cx="433835" cy="3355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050" dirty="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823C9C8-2022-463B-91E6-730113DFC163}"/>
                  </a:ext>
                </a:extLst>
              </p:cNvPr>
              <p:cNvSpPr/>
              <p:nvPr/>
            </p:nvSpPr>
            <p:spPr>
              <a:xfrm>
                <a:off x="6253878" y="1517220"/>
                <a:ext cx="212970" cy="3355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050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7DAB1A6-AF71-4516-AB3F-B067B4BC1922}"/>
                </a:ext>
              </a:extLst>
            </p:cNvPr>
            <p:cNvGrpSpPr/>
            <p:nvPr/>
          </p:nvGrpSpPr>
          <p:grpSpPr>
            <a:xfrm>
              <a:off x="1224842" y="397261"/>
              <a:ext cx="1508580" cy="1751669"/>
              <a:chOff x="1224842" y="418464"/>
              <a:chExt cx="1508580" cy="1751669"/>
            </a:xfrm>
          </p:grpSpPr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0EAFABDE-CCCF-44FD-B0AF-B6247BF21ECA}"/>
                  </a:ext>
                </a:extLst>
              </p:cNvPr>
              <p:cNvSpPr/>
              <p:nvPr/>
            </p:nvSpPr>
            <p:spPr>
              <a:xfrm>
                <a:off x="1224842" y="418464"/>
                <a:ext cx="1359951" cy="1639574"/>
              </a:xfrm>
              <a:prstGeom prst="roundRect">
                <a:avLst>
                  <a:gd name="adj" fmla="val 10254"/>
                </a:avLst>
              </a:prstGeom>
              <a:noFill/>
              <a:ln w="25400">
                <a:solidFill>
                  <a:schemeClr val="tx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050" dirty="0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9B63CCEB-DE8E-4301-B836-37BBB334D643}"/>
                  </a:ext>
                </a:extLst>
              </p:cNvPr>
              <p:cNvSpPr/>
              <p:nvPr/>
            </p:nvSpPr>
            <p:spPr>
              <a:xfrm>
                <a:off x="1379529" y="530559"/>
                <a:ext cx="1353893" cy="16395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050" dirty="0"/>
              </a:p>
            </p:txBody>
          </p:sp>
        </p:grpSp>
        <p:sp>
          <p:nvSpPr>
            <p:cNvPr id="41" name="Rectangle: Diagonal Corners Snipped 40">
              <a:extLst>
                <a:ext uri="{FF2B5EF4-FFF2-40B4-BE49-F238E27FC236}">
                  <a16:creationId xmlns:a16="http://schemas.microsoft.com/office/drawing/2014/main" id="{4C2611C5-3FF8-45DB-B788-3D2593E31D27}"/>
                </a:ext>
              </a:extLst>
            </p:cNvPr>
            <p:cNvSpPr/>
            <p:nvPr/>
          </p:nvSpPr>
          <p:spPr>
            <a:xfrm>
              <a:off x="1526997" y="1749935"/>
              <a:ext cx="1817764" cy="792232"/>
            </a:xfrm>
            <a:prstGeom prst="snip2Diag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Distance calculation </a:t>
              </a:r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: Diagonal Corners Snipped 43">
              <a:extLst>
                <a:ext uri="{FF2B5EF4-FFF2-40B4-BE49-F238E27FC236}">
                  <a16:creationId xmlns:a16="http://schemas.microsoft.com/office/drawing/2014/main" id="{6A7E86A3-216F-45BC-89F7-E24F4CB0C1B7}"/>
                </a:ext>
              </a:extLst>
            </p:cNvPr>
            <p:cNvSpPr/>
            <p:nvPr/>
          </p:nvSpPr>
          <p:spPr>
            <a:xfrm>
              <a:off x="4808637" y="1749935"/>
              <a:ext cx="1817764" cy="792232"/>
            </a:xfrm>
            <a:prstGeom prst="snip2Diag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Distance selection</a:t>
              </a:r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Cube 1">
              <a:extLst>
                <a:ext uri="{FF2B5EF4-FFF2-40B4-BE49-F238E27FC236}">
                  <a16:creationId xmlns:a16="http://schemas.microsoft.com/office/drawing/2014/main" id="{430DDEA5-B43A-4CC1-9F8B-ED7C2CD44EDE}"/>
                </a:ext>
              </a:extLst>
            </p:cNvPr>
            <p:cNvSpPr/>
            <p:nvPr/>
          </p:nvSpPr>
          <p:spPr>
            <a:xfrm>
              <a:off x="2162009" y="1020222"/>
              <a:ext cx="656902" cy="539548"/>
            </a:xfrm>
            <a:prstGeom prst="cube">
              <a:avLst/>
            </a:prstGeom>
            <a:solidFill>
              <a:schemeClr val="accent3"/>
            </a:solidFill>
            <a:ln w="635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i="1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Q</a:t>
              </a:r>
              <a:endParaRPr lang="en-US" i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2546629-9DB7-4B78-9A13-4ACD6EBA6BC3}"/>
                </a:ext>
              </a:extLst>
            </p:cNvPr>
            <p:cNvCxnSpPr>
              <a:cxnSpLocks/>
              <a:endCxn id="41" idx="3"/>
            </p:cNvCxnSpPr>
            <p:nvPr/>
          </p:nvCxnSpPr>
          <p:spPr>
            <a:xfrm>
              <a:off x="2435879" y="1559770"/>
              <a:ext cx="0" cy="190164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: Diagonal Corners Snipped 46">
              <a:extLst>
                <a:ext uri="{FF2B5EF4-FFF2-40B4-BE49-F238E27FC236}">
                  <a16:creationId xmlns:a16="http://schemas.microsoft.com/office/drawing/2014/main" id="{00A3098C-45A1-43A5-A26A-4D4CB0FBFB4C}"/>
                </a:ext>
              </a:extLst>
            </p:cNvPr>
            <p:cNvSpPr/>
            <p:nvPr/>
          </p:nvSpPr>
          <p:spPr>
            <a:xfrm>
              <a:off x="3017596" y="41184"/>
              <a:ext cx="2118206" cy="792232"/>
            </a:xfrm>
            <a:prstGeom prst="snip2Diag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Cross-batch</a:t>
              </a:r>
            </a:p>
            <a:p>
              <a:pPr algn="ctr">
                <a:spcAft>
                  <a:spcPts val="300"/>
                </a:spcAft>
                <a:buSzPct val="100000"/>
              </a:pPr>
              <a:r>
                <a:rPr lang="en-US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accumulation</a:t>
              </a:r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Cube 47">
              <a:extLst>
                <a:ext uri="{FF2B5EF4-FFF2-40B4-BE49-F238E27FC236}">
                  <a16:creationId xmlns:a16="http://schemas.microsoft.com/office/drawing/2014/main" id="{292073E1-CD2C-486D-9D04-5A9C062F18DD}"/>
                </a:ext>
              </a:extLst>
            </p:cNvPr>
            <p:cNvSpPr/>
            <p:nvPr/>
          </p:nvSpPr>
          <p:spPr>
            <a:xfrm>
              <a:off x="3748248" y="1876277"/>
              <a:ext cx="656902" cy="539548"/>
            </a:xfrm>
            <a:prstGeom prst="cube">
              <a:avLst/>
            </a:prstGeom>
            <a:solidFill>
              <a:schemeClr val="bg1"/>
            </a:solidFill>
            <a:ln w="635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i="1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D</a:t>
              </a:r>
              <a:endParaRPr lang="en-US" i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9" name="Cube 48">
              <a:extLst>
                <a:ext uri="{FF2B5EF4-FFF2-40B4-BE49-F238E27FC236}">
                  <a16:creationId xmlns:a16="http://schemas.microsoft.com/office/drawing/2014/main" id="{EE769469-E15C-43A7-9884-D751F3C0A788}"/>
                </a:ext>
              </a:extLst>
            </p:cNvPr>
            <p:cNvSpPr/>
            <p:nvPr/>
          </p:nvSpPr>
          <p:spPr>
            <a:xfrm>
              <a:off x="390834" y="1876276"/>
              <a:ext cx="656902" cy="539548"/>
            </a:xfrm>
            <a:prstGeom prst="cube">
              <a:avLst/>
            </a:prstGeom>
            <a:solidFill>
              <a:schemeClr val="accent6"/>
            </a:solidFill>
            <a:ln w="635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i="1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B</a:t>
              </a:r>
              <a:endParaRPr lang="en-US" i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40B103BB-2C3F-41D5-8371-3333F402DDDF}"/>
                </a:ext>
              </a:extLst>
            </p:cNvPr>
            <p:cNvSpPr/>
            <p:nvPr/>
          </p:nvSpPr>
          <p:spPr>
            <a:xfrm>
              <a:off x="1412245" y="902478"/>
              <a:ext cx="2061242" cy="1858255"/>
            </a:xfrm>
            <a:prstGeom prst="roundRect">
              <a:avLst>
                <a:gd name="adj" fmla="val 7902"/>
              </a:avLst>
            </a:prstGeom>
            <a:noFill/>
            <a:ln>
              <a:solidFill>
                <a:schemeClr val="tx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05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77813E0-919E-498A-A46E-045B9F3BD74F}"/>
                </a:ext>
              </a:extLst>
            </p:cNvPr>
            <p:cNvSpPr txBox="1"/>
            <p:nvPr/>
          </p:nvSpPr>
          <p:spPr>
            <a:xfrm>
              <a:off x="1891459" y="2616356"/>
              <a:ext cx="1086914" cy="2485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Layer 1</a:t>
              </a:r>
              <a:endPara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A8FBDE3E-75E5-448F-808C-C37DF1ECEB12}"/>
                </a:ext>
              </a:extLst>
            </p:cNvPr>
            <p:cNvSpPr/>
            <p:nvPr/>
          </p:nvSpPr>
          <p:spPr>
            <a:xfrm>
              <a:off x="4679911" y="902478"/>
              <a:ext cx="2061242" cy="1858255"/>
            </a:xfrm>
            <a:prstGeom prst="roundRect">
              <a:avLst>
                <a:gd name="adj" fmla="val 7902"/>
              </a:avLst>
            </a:prstGeom>
            <a:noFill/>
            <a:ln>
              <a:solidFill>
                <a:schemeClr val="tx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05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1B56507-E202-4932-826D-C73BA92F5F5B}"/>
                </a:ext>
              </a:extLst>
            </p:cNvPr>
            <p:cNvSpPr txBox="1"/>
            <p:nvPr/>
          </p:nvSpPr>
          <p:spPr>
            <a:xfrm>
              <a:off x="5159125" y="2616356"/>
              <a:ext cx="1086914" cy="2485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Layer 2</a:t>
              </a:r>
              <a:endPara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1F0FEE6-DBD5-403F-8C63-6D4A2F4B9900}"/>
                </a:ext>
              </a:extLst>
            </p:cNvPr>
            <p:cNvSpPr txBox="1"/>
            <p:nvPr/>
          </p:nvSpPr>
          <p:spPr>
            <a:xfrm>
              <a:off x="3748093" y="2431064"/>
              <a:ext cx="656902" cy="24851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400" i="1">
                  <a:latin typeface="Arial" panose="020B0604020202020204" pitchFamily="34" charset="0"/>
                  <a:cs typeface="Arial" panose="020B0604020202020204" pitchFamily="34" charset="0"/>
                </a:rPr>
                <a:t>Tensor</a:t>
              </a:r>
              <a:endParaRPr lang="en-US" sz="1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Cube 56">
              <a:extLst>
                <a:ext uri="{FF2B5EF4-FFF2-40B4-BE49-F238E27FC236}">
                  <a16:creationId xmlns:a16="http://schemas.microsoft.com/office/drawing/2014/main" id="{B767E470-2D8A-43A7-9468-591B8AC73A25}"/>
                </a:ext>
              </a:extLst>
            </p:cNvPr>
            <p:cNvSpPr/>
            <p:nvPr/>
          </p:nvSpPr>
          <p:spPr>
            <a:xfrm>
              <a:off x="7033689" y="1876277"/>
              <a:ext cx="656902" cy="539548"/>
            </a:xfrm>
            <a:prstGeom prst="cube">
              <a:avLst/>
            </a:prstGeom>
            <a:solidFill>
              <a:schemeClr val="bg1"/>
            </a:solidFill>
            <a:ln w="635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i="1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D</a:t>
              </a:r>
              <a:r>
                <a:rPr lang="en-US" i="1" baseline="-2500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m</a:t>
              </a:r>
              <a:endParaRPr lang="en-US" i="1" baseline="-25000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9" name="Cube 58">
              <a:extLst>
                <a:ext uri="{FF2B5EF4-FFF2-40B4-BE49-F238E27FC236}">
                  <a16:creationId xmlns:a16="http://schemas.microsoft.com/office/drawing/2014/main" id="{0F5ACF0F-F575-440C-97B8-F50F86C0C845}"/>
                </a:ext>
              </a:extLst>
            </p:cNvPr>
            <p:cNvSpPr/>
            <p:nvPr/>
          </p:nvSpPr>
          <p:spPr>
            <a:xfrm>
              <a:off x="2145519" y="167526"/>
              <a:ext cx="656902" cy="539548"/>
            </a:xfrm>
            <a:prstGeom prst="cube">
              <a:avLst/>
            </a:prstGeom>
            <a:solidFill>
              <a:schemeClr val="bg1"/>
            </a:solidFill>
            <a:ln w="635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i="1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T</a:t>
              </a:r>
              <a:endParaRPr lang="en-US" i="1" baseline="-25000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0EA76BAB-1D28-4B8D-B0BF-11BD41EB36C6}"/>
                </a:ext>
              </a:extLst>
            </p:cNvPr>
            <p:cNvCxnSpPr>
              <a:cxnSpLocks/>
            </p:cNvCxnSpPr>
            <p:nvPr/>
          </p:nvCxnSpPr>
          <p:spPr>
            <a:xfrm>
              <a:off x="1054969" y="2250275"/>
              <a:ext cx="458400" cy="0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15BEF20-0989-4FD3-ABB7-C1A9C8F88791}"/>
                </a:ext>
              </a:extLst>
            </p:cNvPr>
            <p:cNvCxnSpPr>
              <a:cxnSpLocks/>
            </p:cNvCxnSpPr>
            <p:nvPr/>
          </p:nvCxnSpPr>
          <p:spPr>
            <a:xfrm>
              <a:off x="3344765" y="2253066"/>
              <a:ext cx="403327" cy="0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DE93E43-A98A-48FD-A5DA-017973FC77B5}"/>
                </a:ext>
              </a:extLst>
            </p:cNvPr>
            <p:cNvCxnSpPr>
              <a:cxnSpLocks/>
            </p:cNvCxnSpPr>
            <p:nvPr/>
          </p:nvCxnSpPr>
          <p:spPr>
            <a:xfrm>
              <a:off x="4405154" y="2253066"/>
              <a:ext cx="403487" cy="0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3812BD0-5B88-4EEC-BE04-70FDA01C8478}"/>
                </a:ext>
              </a:extLst>
            </p:cNvPr>
            <p:cNvCxnSpPr>
              <a:cxnSpLocks/>
            </p:cNvCxnSpPr>
            <p:nvPr/>
          </p:nvCxnSpPr>
          <p:spPr>
            <a:xfrm>
              <a:off x="6626401" y="2253066"/>
              <a:ext cx="407288" cy="0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A235A47F-26F6-40BC-87D2-C8ACD53228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43500" y="397259"/>
              <a:ext cx="2465170" cy="0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01C78DB-E01C-4589-AB91-26BE231C88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02422" y="399201"/>
              <a:ext cx="215174" cy="1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B56A7C35-5F2C-4566-842B-3E2126327C20}"/>
                </a:ext>
              </a:extLst>
            </p:cNvPr>
            <p:cNvCxnSpPr>
              <a:cxnSpLocks/>
            </p:cNvCxnSpPr>
            <p:nvPr/>
          </p:nvCxnSpPr>
          <p:spPr>
            <a:xfrm>
              <a:off x="3344765" y="2036830"/>
              <a:ext cx="403487" cy="0"/>
            </a:xfrm>
            <a:prstGeom prst="straightConnector1">
              <a:avLst/>
            </a:prstGeom>
            <a:ln w="25400">
              <a:solidFill>
                <a:schemeClr val="tx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0C4B596F-3AFB-45AC-8D17-122C062A9034}"/>
                </a:ext>
              </a:extLst>
            </p:cNvPr>
            <p:cNvCxnSpPr>
              <a:cxnSpLocks/>
            </p:cNvCxnSpPr>
            <p:nvPr/>
          </p:nvCxnSpPr>
          <p:spPr>
            <a:xfrm>
              <a:off x="4405154" y="2036830"/>
              <a:ext cx="403487" cy="0"/>
            </a:xfrm>
            <a:prstGeom prst="straightConnector1">
              <a:avLst/>
            </a:prstGeom>
            <a:ln w="25400">
              <a:solidFill>
                <a:schemeClr val="tx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4AD6E38A-C16D-4866-9EE6-BD135A24F0C3}"/>
                </a:ext>
              </a:extLst>
            </p:cNvPr>
            <p:cNvCxnSpPr>
              <a:cxnSpLocks/>
            </p:cNvCxnSpPr>
            <p:nvPr/>
          </p:nvCxnSpPr>
          <p:spPr>
            <a:xfrm>
              <a:off x="6623054" y="2036830"/>
              <a:ext cx="410639" cy="0"/>
            </a:xfrm>
            <a:prstGeom prst="straightConnector1">
              <a:avLst/>
            </a:prstGeom>
            <a:ln w="25400">
              <a:solidFill>
                <a:schemeClr val="tx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FF4E99DA-B3EE-486E-B1DC-07DCEFD705CB}"/>
                </a:ext>
              </a:extLst>
            </p:cNvPr>
            <p:cNvCxnSpPr>
              <a:cxnSpLocks/>
            </p:cNvCxnSpPr>
            <p:nvPr/>
          </p:nvCxnSpPr>
          <p:spPr>
            <a:xfrm>
              <a:off x="1358923" y="2036830"/>
              <a:ext cx="168077" cy="0"/>
            </a:xfrm>
            <a:prstGeom prst="straightConnector1">
              <a:avLst/>
            </a:prstGeom>
            <a:ln w="25400">
              <a:solidFill>
                <a:schemeClr val="tx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Rectangle: Diagonal Corners Snipped 85">
                  <a:extLst>
                    <a:ext uri="{FF2B5EF4-FFF2-40B4-BE49-F238E27FC236}">
                      <a16:creationId xmlns:a16="http://schemas.microsoft.com/office/drawing/2014/main" id="{2B7E33E0-819A-4E51-ACA2-BEDE0F63419C}"/>
                    </a:ext>
                  </a:extLst>
                </p:cNvPr>
                <p:cNvSpPr/>
                <p:nvPr/>
              </p:nvSpPr>
              <p:spPr>
                <a:xfrm>
                  <a:off x="8226962" y="1868031"/>
                  <a:ext cx="517398" cy="337598"/>
                </a:xfrm>
                <a:prstGeom prst="snip2DiagRect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Σ</m:t>
                        </m:r>
                      </m:oMath>
                    </m:oMathPara>
                  </a14:m>
                  <a:endParaRPr lang="en-US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6" name="Rectangle: Diagonal Corners Snipped 85">
                  <a:extLst>
                    <a:ext uri="{FF2B5EF4-FFF2-40B4-BE49-F238E27FC236}">
                      <a16:creationId xmlns:a16="http://schemas.microsoft.com/office/drawing/2014/main" id="{2B7E33E0-819A-4E51-ACA2-BEDE0F6341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6962" y="1868031"/>
                  <a:ext cx="517398" cy="337598"/>
                </a:xfrm>
                <a:prstGeom prst="snip2DiagRect">
                  <a:avLst/>
                </a:prstGeom>
                <a:blipFill>
                  <a:blip r:embed="rId2"/>
                  <a:stretch>
                    <a:fillRect b="-2222"/>
                  </a:stretch>
                </a:blipFill>
                <a:ln>
                  <a:solidFill>
                    <a:schemeClr val="tx2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2891DEC-7610-4F70-A064-604E3E892448}"/>
                </a:ext>
              </a:extLst>
            </p:cNvPr>
            <p:cNvSpPr txBox="1"/>
            <p:nvPr/>
          </p:nvSpPr>
          <p:spPr>
            <a:xfrm>
              <a:off x="7883968" y="1980282"/>
              <a:ext cx="149625" cy="11310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10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C88FFA0E-C2B8-477B-9A5C-AFCC34D82842}"/>
                </a:ext>
              </a:extLst>
            </p:cNvPr>
            <p:cNvCxnSpPr>
              <a:cxnSpLocks/>
            </p:cNvCxnSpPr>
            <p:nvPr/>
          </p:nvCxnSpPr>
          <p:spPr>
            <a:xfrm>
              <a:off x="7690595" y="2036830"/>
              <a:ext cx="536371" cy="0"/>
            </a:xfrm>
            <a:prstGeom prst="straightConnector1">
              <a:avLst/>
            </a:prstGeom>
            <a:ln w="25400">
              <a:solidFill>
                <a:schemeClr val="tx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0A2D4425-B496-41F1-B5BC-609E8E6AE7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5661" y="1514865"/>
              <a:ext cx="0" cy="347345"/>
            </a:xfrm>
            <a:prstGeom prst="straightConnector1">
              <a:avLst/>
            </a:prstGeom>
            <a:ln w="25400">
              <a:solidFill>
                <a:schemeClr val="tx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A03519F2-87CD-456A-B561-FB8871A96511}"/>
                    </a:ext>
                  </a:extLst>
                </p:cNvPr>
                <p:cNvSpPr/>
                <p:nvPr/>
              </p:nvSpPr>
              <p:spPr>
                <a:xfrm>
                  <a:off x="8322628" y="1148986"/>
                  <a:ext cx="326066" cy="337598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2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</m:oMath>
                    </m:oMathPara>
                  </a14:m>
                  <a:endParaRPr lang="en-US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A03519F2-87CD-456A-B561-FB8871A965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2628" y="1148986"/>
                  <a:ext cx="326066" cy="337598"/>
                </a:xfrm>
                <a:prstGeom prst="rect">
                  <a:avLst/>
                </a:prstGeom>
                <a:blipFill>
                  <a:blip r:embed="rId3"/>
                  <a:stretch>
                    <a:fillRect t="-6977" b="-4651"/>
                  </a:stretch>
                </a:blipFill>
                <a:ln w="6350">
                  <a:solidFill>
                    <a:schemeClr val="tx2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7BBABA8-23A2-4AE4-9724-92EA27A566CF}"/>
                </a:ext>
              </a:extLst>
            </p:cNvPr>
            <p:cNvSpPr txBox="1"/>
            <p:nvPr/>
          </p:nvSpPr>
          <p:spPr>
            <a:xfrm>
              <a:off x="2842217" y="1123109"/>
              <a:ext cx="1661658" cy="2800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t" anchorCtr="0"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r>
                <a:rPr lang="en-US" sz="1400" i="1">
                  <a:latin typeface="Arial" panose="020B0604020202020204" pitchFamily="34" charset="0"/>
                  <a:cs typeface="Arial" panose="020B0604020202020204" pitchFamily="34" charset="0"/>
                </a:rPr>
                <a:t>Trainable tensor</a:t>
              </a:r>
              <a:endParaRPr lang="en-US" sz="1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BEAA1B1-DA22-4AA2-9805-B18A64BD7170}"/>
                </a:ext>
              </a:extLst>
            </p:cNvPr>
            <p:cNvSpPr txBox="1"/>
            <p:nvPr/>
          </p:nvSpPr>
          <p:spPr>
            <a:xfrm>
              <a:off x="8322628" y="902479"/>
              <a:ext cx="326066" cy="2485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400" i="1">
                  <a:latin typeface="Arial" panose="020B0604020202020204" pitchFamily="34" charset="0"/>
                  <a:cs typeface="Arial" panose="020B0604020202020204" pitchFamily="34" charset="0"/>
                </a:rPr>
                <a:t>Loss</a:t>
              </a:r>
              <a:endParaRPr lang="en-US" sz="1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Cube 39">
              <a:extLst>
                <a:ext uri="{FF2B5EF4-FFF2-40B4-BE49-F238E27FC236}">
                  <a16:creationId xmlns:a16="http://schemas.microsoft.com/office/drawing/2014/main" id="{55C17FC8-A381-4CD0-8F20-F381B3E26FEC}"/>
                </a:ext>
              </a:extLst>
            </p:cNvPr>
            <p:cNvSpPr/>
            <p:nvPr/>
          </p:nvSpPr>
          <p:spPr>
            <a:xfrm>
              <a:off x="5382081" y="1020222"/>
              <a:ext cx="656902" cy="539548"/>
            </a:xfrm>
            <a:prstGeom prst="cube">
              <a:avLst/>
            </a:prstGeom>
            <a:solidFill>
              <a:schemeClr val="bg1"/>
            </a:solidFill>
            <a:ln w="635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i="1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M</a:t>
              </a:r>
              <a:endParaRPr lang="en-US" i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15C8D84-880A-4E19-B204-697B0FE02D94}"/>
                </a:ext>
              </a:extLst>
            </p:cNvPr>
            <p:cNvCxnSpPr>
              <a:cxnSpLocks/>
            </p:cNvCxnSpPr>
            <p:nvPr/>
          </p:nvCxnSpPr>
          <p:spPr>
            <a:xfrm>
              <a:off x="5159125" y="1317785"/>
              <a:ext cx="222956" cy="0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3026DCF-8F60-4B29-8F0B-837AFDB0D70B}"/>
                </a:ext>
              </a:extLst>
            </p:cNvPr>
            <p:cNvCxnSpPr>
              <a:cxnSpLocks/>
            </p:cNvCxnSpPr>
            <p:nvPr/>
          </p:nvCxnSpPr>
          <p:spPr>
            <a:xfrm>
              <a:off x="6356774" y="1425403"/>
              <a:ext cx="0" cy="324533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0DF8D245-2A43-4B07-B4A0-FB36F0A3CD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43500" y="661423"/>
              <a:ext cx="418440" cy="0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693F2B4-25A9-4FD2-8902-21336B832F0C}"/>
                </a:ext>
              </a:extLst>
            </p:cNvPr>
            <p:cNvSpPr txBox="1"/>
            <p:nvPr/>
          </p:nvSpPr>
          <p:spPr>
            <a:xfrm>
              <a:off x="390834" y="2431348"/>
              <a:ext cx="656902" cy="24851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400" i="1">
                  <a:latin typeface="Arial" panose="020B0604020202020204" pitchFamily="34" charset="0"/>
                  <a:cs typeface="Arial" panose="020B0604020202020204" pitchFamily="34" charset="0"/>
                </a:rPr>
                <a:t>Input</a:t>
              </a:r>
              <a:endParaRPr lang="en-US" sz="1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0402500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ial PowerPoint" id="{939B24C9-4BD0-480F-9E18-6ACD150E5DF9}" vid="{B21F5B1E-839D-4426-B039-339BA03E5371}"/>
    </a:ext>
  </a:extLst>
</a:theme>
</file>

<file path=ppt/theme/theme2.xml><?xml version="1.0" encoding="utf-8"?>
<a:theme xmlns:a="http://schemas.openxmlformats.org/drawingml/2006/main" name="2_Whit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698E7050-917A-4410-AD65-321ADD4443D8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391DAB73-0D4D-463D-9FB2-77ED06CABB1A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17667942-424D-49F2-A019-AA32B627B3ED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F591DF1E-79D7-4228-A65F-EFECC0B52914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C 2018 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9FC961DA-514C-495E-8462-8F3132FB4834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71c5aaf6-e6ce-465b-b873-5148d2a4c105">Spen Spencer</Owner>
    <DocumentType xmlns="71c5aaf6-e6ce-465b-b873-5148d2a4c105">Description</DocumentType>
    <NokiaConfidentiality xmlns="71c5aaf6-e6ce-465b-b873-5148d2a4c105">Nokia Internal Use</NokiaConfidentiality>
    <HideFromDelve xmlns="71c5aaf6-e6ce-465b-b873-5148d2a4c105">false</HideFromDelve>
    <_dlc_DocId xmlns="71c5aaf6-e6ce-465b-b873-5148d2a4c105">QBI5PMBIL2NS-1242730160-2506</_dlc_DocId>
    <_dlc_DocIdUrl xmlns="71c5aaf6-e6ce-465b-b873-5148d2a4c105">
      <Url>https://nokia.sharepoint.com/sites/brandstore/_layouts/15/DocIdRedir.aspx?ID=QBI5PMBIL2NS-1242730160-2506</Url>
      <Description>QBI5PMBIL2NS-1242730160-2506</Description>
    </_dlc_DocIdUrl>
  </documentManagement>
</p:properties>
</file>

<file path=customXml/item2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Nokia Document" ma:contentTypeID="0x010100CE50E52E7543470BBDD3827FE50C59CB00F28B616FD8C77D40956A924538277F24" ma:contentTypeVersion="26" ma:contentTypeDescription="Create Nokia Word Document" ma:contentTypeScope="" ma:versionID="e748e768b5f12442eb78c8be45fb97e9">
  <xsd:schema xmlns:xsd="http://www.w3.org/2001/XMLSchema" xmlns:xs="http://www.w3.org/2001/XMLSchema" xmlns:p="http://schemas.microsoft.com/office/2006/metadata/properties" xmlns:ns2="71c5aaf6-e6ce-465b-b873-5148d2a4c105" targetNamespace="http://schemas.microsoft.com/office/2006/metadata/properties" ma:root="true" ma:fieldsID="d227a082cf3b963ed6b37ce080f4d67b" ns2:_="">
    <xsd:import namespace="71c5aaf6-e6ce-465b-b873-5148d2a4c105"/>
    <xsd:element name="properties">
      <xsd:complexType>
        <xsd:sequence>
          <xsd:element name="documentManagement">
            <xsd:complexType>
              <xsd:all>
                <xsd:element ref="ns2:DocumentType" minOccurs="0"/>
                <xsd:element ref="ns2:NokiaConfidentiality" minOccurs="0"/>
                <xsd:element ref="ns2:Owner" minOccurs="0"/>
                <xsd:element ref="ns2:_dlc_DocId" minOccurs="0"/>
                <xsd:element ref="ns2:_dlc_DocIdUrl" minOccurs="0"/>
                <xsd:element ref="ns2:_dlc_DocIdPersistId" minOccurs="0"/>
                <xsd:element ref="ns2:HideFromDelv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DocumentType" ma:index="8" nillable="true" ma:displayName="Document Type" ma:default="Description" ma:description="Document type specifies the content of the document" ma:format="Dropdown" ma:internalName="DocumentType" ma:readOnly="false">
      <xsd:simpleType>
        <xsd:restriction base="dms:Choice">
          <xsd:enumeration value="Policy"/>
          <xsd:enumeration value="Strategy"/>
          <xsd:enumeration value="Objectives / Targets"/>
          <xsd:enumeration value="Plan / Schedule"/>
          <xsd:enumeration value="Governance"/>
          <xsd:enumeration value="Organization"/>
          <xsd:enumeration value="Review Material"/>
          <xsd:enumeration value="Communication"/>
          <xsd:enumeration value="Minutes"/>
          <xsd:enumeration value="Training"/>
          <xsd:enumeration value="Standard Operating Procedure"/>
          <xsd:enumeration value="Process / Procedure / Standard"/>
          <xsd:enumeration value="Guideline / Manual / Instruction"/>
          <xsd:enumeration value="Description"/>
          <xsd:enumeration value="Form / Template"/>
          <xsd:enumeration value="Checklist"/>
          <xsd:enumeration value="Bid / Offer"/>
          <xsd:enumeration value="Contract / Order"/>
          <xsd:enumeration value="List"/>
          <xsd:enumeration value="Roadmap"/>
          <xsd:enumeration value="Requirement / Specification"/>
          <xsd:enumeration value="Design"/>
          <xsd:enumeration value="Concept / Proposal"/>
          <xsd:enumeration value="Measurement / KPI"/>
          <xsd:enumeration value="Report"/>
          <xsd:enumeration value="Best Practice / Lessons Learnt"/>
          <xsd:enumeration value="Analysis / Assessment"/>
          <xsd:enumeration value="Survey"/>
        </xsd:restriction>
      </xsd:simpleType>
    </xsd:element>
    <xsd:element name="NokiaConfidentiality" ma:index="9" nillable="true" ma:displayName="Nokia Confidentiality" ma:default="Nokia Internal Use" ma:format="Dropdown" ma:internalName="NokiaConfidentiality" ma:readOnly="false">
      <xsd:simpleType>
        <xsd:restriction base="dms:Choice">
          <xsd:enumeration value="Nokia Internal Use"/>
          <xsd:enumeration value="Confidential"/>
          <xsd:enumeration value="Secret"/>
          <xsd:enumeration value="Public"/>
        </xsd:restriction>
      </xsd:simpleType>
    </xsd:element>
    <xsd:element name="Owner" ma:index="10" nillable="true" ma:displayName="Owner" ma:description="Owner identifies the person or group who owns the document (default value is the same as the Creator of the document)" ma:internalName="Owner">
      <xsd:simpleType>
        <xsd:restriction base="dms:Text"/>
      </xsd:simpleType>
    </xsd:element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4" nillable="true" ma:displayName="HideFromDelve" ma:default="0" ma:internalName="HideFromDelv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6.xml><?xml version="1.0" encoding="utf-8"?>
<?mso-contentType ?>
<SharedContentType xmlns="Microsoft.SharePoint.Taxonomy.ContentTypeSync" SourceId="34c87397-5fc1-491e-85e7-d6110dbe9cbd" ContentTypeId="0x010100CE50E52E7543470BBDD3827FE50C59CB" PreviousValue="false"/>
</file>

<file path=customXml/itemProps1.xml><?xml version="1.0" encoding="utf-8"?>
<ds:datastoreItem xmlns:ds="http://schemas.openxmlformats.org/officeDocument/2006/customXml" ds:itemID="{20D4A66B-DEAE-463E-8C8B-FF06495953F4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71c5aaf6-e6ce-465b-b873-5148d2a4c105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06B585C-9154-4F1B-AF9E-1B4DA51510B0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05EE7FE0-8D3B-406F-A079-721BE1FE8AD0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A0D050D2-7392-48AE-A1B1-6D5F06E8AE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DD3CC528-8A83-417D-8E48-262EADC89A31}">
  <ds:schemaRefs>
    <ds:schemaRef ds:uri="http://schemas.microsoft.com/sharepoint/events"/>
  </ds:schemaRefs>
</ds:datastoreItem>
</file>

<file path=customXml/itemProps6.xml><?xml version="1.0" encoding="utf-8"?>
<ds:datastoreItem xmlns:ds="http://schemas.openxmlformats.org/officeDocument/2006/customXml" ds:itemID="{3136FEAD-34D8-42DC-9C7F-9C06F25555CB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RS21014_Arial PowerPoint</Template>
  <TotalTime>0</TotalTime>
  <Words>23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Cambria Math</vt:lpstr>
      <vt:lpstr>Nokia Pure Text</vt:lpstr>
      <vt:lpstr>Nokia Pure Text Light</vt:lpstr>
      <vt:lpstr>1 White Master</vt:lpstr>
      <vt:lpstr>2_White</vt:lpstr>
      <vt:lpstr>3_Blue</vt:lpstr>
      <vt:lpstr>4_Blue End Slide</vt:lpstr>
      <vt:lpstr>5_White End Slide</vt:lpstr>
      <vt:lpstr>6_Gray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Kajo, Marton (EXT - DE/Munich)</dc:creator>
  <cp:lastModifiedBy>Kajo, Marton (EXT - DE/Munich)</cp:lastModifiedBy>
  <cp:revision>44</cp:revision>
  <dcterms:created xsi:type="dcterms:W3CDTF">2019-06-25T08:22:25Z</dcterms:created>
  <dcterms:modified xsi:type="dcterms:W3CDTF">2021-05-13T11:05:41Z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0x010100CE50E52E7543470BBDD3827FE50C59CB00F28B616FD8C77D40956A924538277F24</vt:lpwstr>
  </property>
  <property fmtid="{D5CDD505-2E9C-101B-9397-08002B2CF9AE}" pid="3" name="_dlc_DocIdItemGuid">
    <vt:lpwstr>76d6d332-1a86-48b6-a897-41698f14002a</vt:lpwstr>
  </property>
  <property fmtid="{D5CDD505-2E9C-101B-9397-08002B2CF9AE}" pid="4" name="SharedWithUsers">
    <vt:lpwstr>31786;#Esirgen, Tuba (Nokia - TR/Ankara);#35101;#Jaeger, Daniel (Nokia - ZA/Centurion);#17827;#Marischi, Gustavo (Nokia - AR/Buenos Aires);#23594;#Moreno Santos, Juan (Nokia - ES/Madrid)</vt:lpwstr>
  </property>
</Properties>
</file>