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9144000" cy="3475038"/>
  <p:notesSz cx="6858000" cy="9144000"/>
  <p:defaultTextStyle>
    <a:defPPr>
      <a:defRPr lang="en-US"/>
    </a:defPPr>
    <a:lvl1pPr marL="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1pPr>
    <a:lvl2pPr marL="62648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2pPr>
    <a:lvl3pPr marL="1252967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3pPr>
    <a:lvl4pPr marL="187945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4pPr>
    <a:lvl5pPr marL="250593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5pPr>
    <a:lvl6pPr marL="3132419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6pPr>
    <a:lvl7pPr marL="3758902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7pPr>
    <a:lvl8pPr marL="4385385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8pPr>
    <a:lvl9pPr marL="5011868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0238" y="1143000"/>
            <a:ext cx="8118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863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9726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9589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945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9313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19176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89039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58902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8"/>
            <a:ext cx="18936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729668"/>
            <a:ext cx="18936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729668"/>
            <a:ext cx="18936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729668"/>
            <a:ext cx="18936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08058"/>
            <a:ext cx="8359200" cy="1337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1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067389"/>
            <a:ext cx="8308800" cy="1065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2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7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74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824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4324"/>
            <a:ext cx="1599250" cy="4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08058"/>
            <a:ext cx="8359200" cy="1337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067389"/>
            <a:ext cx="8308800" cy="1065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2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7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74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824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2" y="23005"/>
            <a:ext cx="1589957" cy="4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8"/>
            <a:ext cx="83088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3140903"/>
            <a:ext cx="1009152" cy="2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8"/>
            <a:ext cx="83088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6"/>
            <a:ext cx="8308800" cy="11894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29668"/>
            <a:ext cx="83088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727235"/>
            <a:ext cx="8308800" cy="240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727235"/>
            <a:ext cx="8308800" cy="240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8"/>
            <a:ext cx="40104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29668"/>
            <a:ext cx="40104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29668"/>
            <a:ext cx="40104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729668"/>
            <a:ext cx="4010400" cy="2405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8"/>
            <a:ext cx="25920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729668"/>
            <a:ext cx="25920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729668"/>
            <a:ext cx="2592000" cy="2405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6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729668"/>
            <a:ext cx="2592000" cy="2405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729668"/>
            <a:ext cx="2592000" cy="2405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729668"/>
            <a:ext cx="2592000" cy="2405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507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7" indent="-102877" algn="l" defTabSz="41150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31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84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3pPr>
      <a:lvl4pPr marL="720136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89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44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97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51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903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54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507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59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3013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67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521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74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6026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263166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63275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263166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63275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1372687"/>
            <a:ext cx="2565642" cy="7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1372687"/>
            <a:ext cx="2565642" cy="7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263166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63275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3140903"/>
            <a:ext cx="1009152" cy="2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rapezoid 152">
            <a:extLst>
              <a:ext uri="{FF2B5EF4-FFF2-40B4-BE49-F238E27FC236}">
                <a16:creationId xmlns:a16="http://schemas.microsoft.com/office/drawing/2014/main" id="{BA6AF5AC-B137-4A13-BC1A-99EFE4CCECB7}"/>
              </a:ext>
            </a:extLst>
          </p:cNvPr>
          <p:cNvSpPr/>
          <p:nvPr/>
        </p:nvSpPr>
        <p:spPr>
          <a:xfrm rot="5400000">
            <a:off x="1552466" y="1269034"/>
            <a:ext cx="760001" cy="1001771"/>
          </a:xfrm>
          <a:prstGeom prst="trapezoid">
            <a:avLst>
              <a:gd name="adj" fmla="val 1866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rapezoid 153">
            <a:extLst>
              <a:ext uri="{FF2B5EF4-FFF2-40B4-BE49-F238E27FC236}">
                <a16:creationId xmlns:a16="http://schemas.microsoft.com/office/drawing/2014/main" id="{D62EF630-AAF1-45DD-A92D-4CADE8D65EE4}"/>
              </a:ext>
            </a:extLst>
          </p:cNvPr>
          <p:cNvSpPr/>
          <p:nvPr/>
        </p:nvSpPr>
        <p:spPr>
          <a:xfrm rot="16200000" flipH="1">
            <a:off x="5543859" y="1269027"/>
            <a:ext cx="760001" cy="1001771"/>
          </a:xfrm>
          <a:prstGeom prst="trapezoid">
            <a:avLst>
              <a:gd name="adj" fmla="val 1866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DA325-92BA-4C4D-886D-574C18F26396}"/>
              </a:ext>
            </a:extLst>
          </p:cNvPr>
          <p:cNvCxnSpPr>
            <a:cxnSpLocks/>
            <a:stCxn id="153" idx="0"/>
            <a:endCxn id="109" idx="1"/>
          </p:cNvCxnSpPr>
          <p:nvPr/>
        </p:nvCxnSpPr>
        <p:spPr>
          <a:xfrm flipV="1">
            <a:off x="2433352" y="1769905"/>
            <a:ext cx="314163" cy="15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02B76CB-AF15-49D7-A3D7-44A51E2F96FC}"/>
              </a:ext>
            </a:extLst>
          </p:cNvPr>
          <p:cNvSpPr/>
          <p:nvPr/>
        </p:nvSpPr>
        <p:spPr>
          <a:xfrm>
            <a:off x="5418104" y="542587"/>
            <a:ext cx="829132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Quant.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Diagonal Corners Snipped 107">
            <a:extLst>
              <a:ext uri="{FF2B5EF4-FFF2-40B4-BE49-F238E27FC236}">
                <a16:creationId xmlns:a16="http://schemas.microsoft.com/office/drawing/2014/main" id="{23F3BE84-3298-4CB8-A616-D1514799F8F1}"/>
              </a:ext>
            </a:extLst>
          </p:cNvPr>
          <p:cNvSpPr/>
          <p:nvPr/>
        </p:nvSpPr>
        <p:spPr>
          <a:xfrm>
            <a:off x="2631867" y="542587"/>
            <a:ext cx="1119196" cy="376314"/>
          </a:xfrm>
          <a:prstGeom prst="snip2Diag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80B9853-28E6-444C-9466-5433622D75E2}"/>
              </a:ext>
            </a:extLst>
          </p:cNvPr>
          <p:cNvSpPr/>
          <p:nvPr/>
        </p:nvSpPr>
        <p:spPr>
          <a:xfrm>
            <a:off x="2747515" y="1479247"/>
            <a:ext cx="887903" cy="581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repres.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C118F65-8AC5-421B-9E61-E1D204F95289}"/>
              </a:ext>
            </a:extLst>
          </p:cNvPr>
          <p:cNvCxnSpPr>
            <a:cxnSpLocks/>
            <a:stCxn id="109" idx="0"/>
            <a:endCxn id="108" idx="1"/>
          </p:cNvCxnSpPr>
          <p:nvPr/>
        </p:nvCxnSpPr>
        <p:spPr>
          <a:xfrm flipH="1" flipV="1">
            <a:off x="3191466" y="918901"/>
            <a:ext cx="1" cy="560346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B8B802-0639-490A-BE8A-F0E036794BD7}"/>
              </a:ext>
            </a:extLst>
          </p:cNvPr>
          <p:cNvCxnSpPr>
            <a:cxnSpLocks/>
            <a:stCxn id="108" idx="0"/>
            <a:endCxn id="181" idx="1"/>
          </p:cNvCxnSpPr>
          <p:nvPr/>
        </p:nvCxnSpPr>
        <p:spPr>
          <a:xfrm>
            <a:off x="3751063" y="730745"/>
            <a:ext cx="299110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rapezoid 114">
            <a:extLst>
              <a:ext uri="{FF2B5EF4-FFF2-40B4-BE49-F238E27FC236}">
                <a16:creationId xmlns:a16="http://schemas.microsoft.com/office/drawing/2014/main" id="{E8AAA67E-A7AF-4C2E-B7DD-C85393B83407}"/>
              </a:ext>
            </a:extLst>
          </p:cNvPr>
          <p:cNvSpPr/>
          <p:nvPr/>
        </p:nvSpPr>
        <p:spPr>
          <a:xfrm rot="5400000">
            <a:off x="6973965" y="1269020"/>
            <a:ext cx="760001" cy="1001771"/>
          </a:xfrm>
          <a:prstGeom prst="trapezoid">
            <a:avLst>
              <a:gd name="adj" fmla="val 1866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71E4EE-B0ED-4458-9D6A-9BFB98529A4C}"/>
              </a:ext>
            </a:extLst>
          </p:cNvPr>
          <p:cNvCxnSpPr>
            <a:cxnSpLocks/>
            <a:stCxn id="322" idx="3"/>
            <a:endCxn id="153" idx="2"/>
          </p:cNvCxnSpPr>
          <p:nvPr/>
        </p:nvCxnSpPr>
        <p:spPr>
          <a:xfrm>
            <a:off x="895566" y="1769919"/>
            <a:ext cx="536014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6CE6D8-46BF-4FD7-A7BF-65BC9C5EEDDA}"/>
              </a:ext>
            </a:extLst>
          </p:cNvPr>
          <p:cNvCxnSpPr>
            <a:cxnSpLocks/>
            <a:stCxn id="109" idx="3"/>
            <a:endCxn id="154" idx="0"/>
          </p:cNvCxnSpPr>
          <p:nvPr/>
        </p:nvCxnSpPr>
        <p:spPr>
          <a:xfrm>
            <a:off x="3635417" y="1769904"/>
            <a:ext cx="1787556" cy="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05F64C-2950-4DEF-AB94-6608C5F83CEF}"/>
              </a:ext>
            </a:extLst>
          </p:cNvPr>
          <p:cNvGrpSpPr/>
          <p:nvPr/>
        </p:nvGrpSpPr>
        <p:grpSpPr>
          <a:xfrm>
            <a:off x="4050174" y="144300"/>
            <a:ext cx="1081275" cy="1172891"/>
            <a:chOff x="4200335" y="402331"/>
            <a:chExt cx="754765" cy="8187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555762-5637-42A9-B92E-9230AEEF75DB}"/>
                </a:ext>
              </a:extLst>
            </p:cNvPr>
            <p:cNvGrpSpPr/>
            <p:nvPr/>
          </p:nvGrpSpPr>
          <p:grpSpPr>
            <a:xfrm>
              <a:off x="4200335" y="402331"/>
              <a:ext cx="754765" cy="818716"/>
              <a:chOff x="3424890" y="2285723"/>
              <a:chExt cx="754765" cy="818716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D65CC11-DAA4-45BD-92F2-3D870DDCA62A}"/>
                  </a:ext>
                </a:extLst>
              </p:cNvPr>
              <p:cNvSpPr/>
              <p:nvPr/>
            </p:nvSpPr>
            <p:spPr>
              <a:xfrm>
                <a:off x="3424890" y="2285723"/>
                <a:ext cx="754765" cy="818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FD5909B-FF80-4674-B37C-D637134FDC2F}"/>
                  </a:ext>
                </a:extLst>
              </p:cNvPr>
              <p:cNvGrpSpPr/>
              <p:nvPr/>
            </p:nvGrpSpPr>
            <p:grpSpPr>
              <a:xfrm>
                <a:off x="3605019" y="2430574"/>
                <a:ext cx="492023" cy="460157"/>
                <a:chOff x="3166693" y="2006901"/>
                <a:chExt cx="492023" cy="460157"/>
              </a:xfrm>
            </p:grpSpPr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ECBFBF9B-5E13-4C5D-A620-9CB6082EAD19}"/>
                    </a:ext>
                  </a:extLst>
                </p:cNvPr>
                <p:cNvSpPr/>
                <p:nvPr/>
              </p:nvSpPr>
              <p:spPr>
                <a:xfrm>
                  <a:off x="3332025" y="2297354"/>
                  <a:ext cx="76654" cy="766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EA2B3054-8F7E-48F4-9039-ACF61A53D070}"/>
                    </a:ext>
                  </a:extLst>
                </p:cNvPr>
                <p:cNvSpPr/>
                <p:nvPr/>
              </p:nvSpPr>
              <p:spPr>
                <a:xfrm>
                  <a:off x="3166693" y="2390404"/>
                  <a:ext cx="76654" cy="7665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1DD9D6A7-A79E-40CD-8801-75576510F3B6}"/>
                    </a:ext>
                  </a:extLst>
                </p:cNvPr>
                <p:cNvSpPr/>
                <p:nvPr/>
              </p:nvSpPr>
              <p:spPr>
                <a:xfrm>
                  <a:off x="3419808" y="2375832"/>
                  <a:ext cx="76654" cy="766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8AB2686-5ED4-420D-BF99-5F14ABEAEB21}"/>
                    </a:ext>
                  </a:extLst>
                </p:cNvPr>
                <p:cNvSpPr/>
                <p:nvPr/>
              </p:nvSpPr>
              <p:spPr>
                <a:xfrm>
                  <a:off x="3203176" y="2121240"/>
                  <a:ext cx="76654" cy="7665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D1F5D8D-C022-4809-9000-DFAEDE8110D0}"/>
                    </a:ext>
                  </a:extLst>
                </p:cNvPr>
                <p:cNvSpPr/>
                <p:nvPr/>
              </p:nvSpPr>
              <p:spPr>
                <a:xfrm>
                  <a:off x="3332025" y="2006901"/>
                  <a:ext cx="76654" cy="7665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742D50E-53A4-4D0E-9C03-FE5EB87528AD}"/>
                    </a:ext>
                  </a:extLst>
                </p:cNvPr>
                <p:cNvSpPr/>
                <p:nvPr/>
              </p:nvSpPr>
              <p:spPr>
                <a:xfrm>
                  <a:off x="3401879" y="2165516"/>
                  <a:ext cx="76654" cy="7665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40E892E-E463-4CCE-BE5B-E317A7BD823E}"/>
                    </a:ext>
                  </a:extLst>
                </p:cNvPr>
                <p:cNvSpPr/>
                <p:nvPr/>
              </p:nvSpPr>
              <p:spPr>
                <a:xfrm>
                  <a:off x="3481361" y="2090513"/>
                  <a:ext cx="76654" cy="7665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2A5636C-7FA4-4DAF-B6FD-97C1FCC373D5}"/>
                    </a:ext>
                  </a:extLst>
                </p:cNvPr>
                <p:cNvSpPr/>
                <p:nvPr/>
              </p:nvSpPr>
              <p:spPr>
                <a:xfrm>
                  <a:off x="3579875" y="2285595"/>
                  <a:ext cx="76654" cy="766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3B6C867-D5BD-444D-A395-F7C15B8842F7}"/>
                    </a:ext>
                  </a:extLst>
                </p:cNvPr>
                <p:cNvSpPr/>
                <p:nvPr/>
              </p:nvSpPr>
              <p:spPr>
                <a:xfrm>
                  <a:off x="3582062" y="2085334"/>
                  <a:ext cx="76654" cy="7665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200" dirty="0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8EE63C8E-11C6-42C8-A803-E742EE1CBB63}"/>
                  </a:ext>
                </a:extLst>
              </p:cNvPr>
              <p:cNvGrpSpPr/>
              <p:nvPr/>
            </p:nvGrpSpPr>
            <p:grpSpPr>
              <a:xfrm>
                <a:off x="3486847" y="2776682"/>
                <a:ext cx="282719" cy="283045"/>
                <a:chOff x="3048521" y="2353009"/>
                <a:chExt cx="282719" cy="283045"/>
              </a:xfrm>
            </p:grpSpPr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56D224C1-1EFC-4E2C-A889-704F41C8C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8913" y="2636054"/>
                  <a:ext cx="282327" cy="0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C4F34E85-A77D-4E07-B978-4FFC21D3F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07357" y="2494173"/>
                  <a:ext cx="282327" cy="0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F9B7CF-D502-486D-8E86-89B6B94ECFD8}"/>
                </a:ext>
              </a:extLst>
            </p:cNvPr>
            <p:cNvSpPr/>
            <p:nvPr/>
          </p:nvSpPr>
          <p:spPr>
            <a:xfrm>
              <a:off x="4380465" y="519118"/>
              <a:ext cx="517926" cy="29890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29289FF-83DC-40F8-A416-B5D89BB99D34}"/>
                </a:ext>
              </a:extLst>
            </p:cNvPr>
            <p:cNvSpPr/>
            <p:nvPr/>
          </p:nvSpPr>
          <p:spPr>
            <a:xfrm rot="20884671">
              <a:off x="4499994" y="781935"/>
              <a:ext cx="405776" cy="23417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1FDD2F-F388-497F-A044-A72F1CADC540}"/>
                </a:ext>
              </a:extLst>
            </p:cNvPr>
            <p:cNvSpPr/>
            <p:nvPr/>
          </p:nvSpPr>
          <p:spPr>
            <a:xfrm>
              <a:off x="4316812" y="857236"/>
              <a:ext cx="217855" cy="21785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sp>
        <p:nvSpPr>
          <p:cNvPr id="135" name="Rectangle: Diagonal Corners Snipped 134">
            <a:extLst>
              <a:ext uri="{FF2B5EF4-FFF2-40B4-BE49-F238E27FC236}">
                <a16:creationId xmlns:a16="http://schemas.microsoft.com/office/drawing/2014/main" id="{198351D7-0B0E-4451-89B4-F338C9CF5761}"/>
              </a:ext>
            </a:extLst>
          </p:cNvPr>
          <p:cNvSpPr/>
          <p:nvPr/>
        </p:nvSpPr>
        <p:spPr>
          <a:xfrm>
            <a:off x="2631867" y="2708738"/>
            <a:ext cx="1119196" cy="376314"/>
          </a:xfrm>
          <a:prstGeom prst="snip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95AFEB5-7C90-4141-BE97-FC7B5E7DCB90}"/>
              </a:ext>
            </a:extLst>
          </p:cNvPr>
          <p:cNvCxnSpPr>
            <a:cxnSpLocks/>
            <a:stCxn id="135" idx="0"/>
            <a:endCxn id="169" idx="1"/>
          </p:cNvCxnSpPr>
          <p:nvPr/>
        </p:nvCxnSpPr>
        <p:spPr>
          <a:xfrm>
            <a:off x="3751063" y="2896895"/>
            <a:ext cx="299111" cy="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BE98FE6-9332-4227-9CC5-53056E661369}"/>
              </a:ext>
            </a:extLst>
          </p:cNvPr>
          <p:cNvCxnSpPr>
            <a:cxnSpLocks/>
            <a:stCxn id="109" idx="2"/>
            <a:endCxn id="135" idx="3"/>
          </p:cNvCxnSpPr>
          <p:nvPr/>
        </p:nvCxnSpPr>
        <p:spPr>
          <a:xfrm flipH="1">
            <a:off x="3191465" y="2060561"/>
            <a:ext cx="2" cy="64817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3B644CF-C6DF-4184-A02A-B3A93CCF13DB}"/>
              </a:ext>
            </a:extLst>
          </p:cNvPr>
          <p:cNvGrpSpPr/>
          <p:nvPr/>
        </p:nvGrpSpPr>
        <p:grpSpPr>
          <a:xfrm>
            <a:off x="4050174" y="2310451"/>
            <a:ext cx="1081275" cy="1172891"/>
            <a:chOff x="3424890" y="2285723"/>
            <a:chExt cx="754765" cy="8187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DC3AC8E-D8EE-4757-A682-FE58FE8CBE83}"/>
                </a:ext>
              </a:extLst>
            </p:cNvPr>
            <p:cNvSpPr/>
            <p:nvPr/>
          </p:nvSpPr>
          <p:spPr>
            <a:xfrm>
              <a:off x="3424890" y="2285723"/>
              <a:ext cx="754765" cy="818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F965D2C-E003-4F1A-99D3-5211D3490FC9}"/>
                </a:ext>
              </a:extLst>
            </p:cNvPr>
            <p:cNvGrpSpPr/>
            <p:nvPr/>
          </p:nvGrpSpPr>
          <p:grpSpPr>
            <a:xfrm>
              <a:off x="3605019" y="2430574"/>
              <a:ext cx="492023" cy="460157"/>
              <a:chOff x="3166693" y="2006901"/>
              <a:chExt cx="492023" cy="460157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420EF35-E7B9-4288-B89A-73CDD3B8BF5B}"/>
                  </a:ext>
                </a:extLst>
              </p:cNvPr>
              <p:cNvSpPr/>
              <p:nvPr/>
            </p:nvSpPr>
            <p:spPr>
              <a:xfrm>
                <a:off x="3332025" y="2297354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C7BBC9A-32F7-411C-A4F9-DA702ED10CF4}"/>
                  </a:ext>
                </a:extLst>
              </p:cNvPr>
              <p:cNvSpPr/>
              <p:nvPr/>
            </p:nvSpPr>
            <p:spPr>
              <a:xfrm>
                <a:off x="3166693" y="2390404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C99455C-466C-455D-B87C-1DA0003F8B8B}"/>
                  </a:ext>
                </a:extLst>
              </p:cNvPr>
              <p:cNvSpPr/>
              <p:nvPr/>
            </p:nvSpPr>
            <p:spPr>
              <a:xfrm>
                <a:off x="3419808" y="2375832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B476D8F-0EF4-4238-81B5-2249C34CE925}"/>
                  </a:ext>
                </a:extLst>
              </p:cNvPr>
              <p:cNvSpPr/>
              <p:nvPr/>
            </p:nvSpPr>
            <p:spPr>
              <a:xfrm>
                <a:off x="3203176" y="2121240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95CF131-FA7D-4686-BCE8-CC88F82F01F5}"/>
                  </a:ext>
                </a:extLst>
              </p:cNvPr>
              <p:cNvSpPr/>
              <p:nvPr/>
            </p:nvSpPr>
            <p:spPr>
              <a:xfrm>
                <a:off x="3332025" y="2006901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CBB0F90-9780-40D2-B780-93507B1044E8}"/>
                  </a:ext>
                </a:extLst>
              </p:cNvPr>
              <p:cNvSpPr/>
              <p:nvPr/>
            </p:nvSpPr>
            <p:spPr>
              <a:xfrm>
                <a:off x="3401879" y="2165516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C76C5CCD-FAAB-43BC-849C-5D409DA50535}"/>
                  </a:ext>
                </a:extLst>
              </p:cNvPr>
              <p:cNvSpPr/>
              <p:nvPr/>
            </p:nvSpPr>
            <p:spPr>
              <a:xfrm>
                <a:off x="3481361" y="2090513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A8B0918-6E05-4F46-9B8B-947100B23C4B}"/>
                  </a:ext>
                </a:extLst>
              </p:cNvPr>
              <p:cNvSpPr/>
              <p:nvPr/>
            </p:nvSpPr>
            <p:spPr>
              <a:xfrm>
                <a:off x="3579875" y="2285595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5905E596-FF53-43F6-A806-5ECE2C905527}"/>
                  </a:ext>
                </a:extLst>
              </p:cNvPr>
              <p:cNvSpPr/>
              <p:nvPr/>
            </p:nvSpPr>
            <p:spPr>
              <a:xfrm>
                <a:off x="3582062" y="2085334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AFA98AF-668D-4D3E-A8A2-0802EC70E22F}"/>
                </a:ext>
              </a:extLst>
            </p:cNvPr>
            <p:cNvGrpSpPr/>
            <p:nvPr/>
          </p:nvGrpSpPr>
          <p:grpSpPr>
            <a:xfrm>
              <a:off x="3486847" y="2776682"/>
              <a:ext cx="282719" cy="283045"/>
              <a:chOff x="3048521" y="2353009"/>
              <a:chExt cx="282719" cy="283045"/>
            </a:xfrm>
          </p:grpSpPr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DE72A625-2D13-4C88-9EEA-E86F72CFA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913" y="2636054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70CC81F5-5AFD-439F-9B5A-41736F73C9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07357" y="2494173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5C07F93-A904-4021-ACEA-5CC985FB592B}"/>
              </a:ext>
            </a:extLst>
          </p:cNvPr>
          <p:cNvCxnSpPr>
            <a:cxnSpLocks/>
            <a:stCxn id="181" idx="3"/>
            <a:endCxn id="107" idx="1"/>
          </p:cNvCxnSpPr>
          <p:nvPr/>
        </p:nvCxnSpPr>
        <p:spPr>
          <a:xfrm flipV="1">
            <a:off x="5131448" y="730745"/>
            <a:ext cx="286656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69C6EC6D-89C4-440C-ADBE-E676976F1267}"/>
              </a:ext>
            </a:extLst>
          </p:cNvPr>
          <p:cNvSpPr/>
          <p:nvPr/>
        </p:nvSpPr>
        <p:spPr>
          <a:xfrm>
            <a:off x="4451081" y="3068860"/>
            <a:ext cx="109814" cy="1098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B294E-2D8F-4C89-BF71-A55A55C1EF49}"/>
              </a:ext>
            </a:extLst>
          </p:cNvPr>
          <p:cNvCxnSpPr>
            <a:stCxn id="175" idx="6"/>
            <a:endCxn id="176" idx="2"/>
          </p:cNvCxnSpPr>
          <p:nvPr/>
        </p:nvCxnSpPr>
        <p:spPr>
          <a:xfrm flipV="1">
            <a:off x="4418039" y="3101400"/>
            <a:ext cx="252798" cy="2087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B9B2FE-FEDB-4A23-8619-EDFF09A5CA4C}"/>
              </a:ext>
            </a:extLst>
          </p:cNvPr>
          <p:cNvCxnSpPr>
            <a:cxnSpLocks/>
            <a:stCxn id="185" idx="3"/>
            <a:endCxn id="174" idx="7"/>
          </p:cNvCxnSpPr>
          <p:nvPr/>
        </p:nvCxnSpPr>
        <p:spPr>
          <a:xfrm flipH="1">
            <a:off x="4638812" y="2724059"/>
            <a:ext cx="280553" cy="2260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BDCF40-3E55-4050-A9CE-568CA3FDD57A}"/>
              </a:ext>
            </a:extLst>
          </p:cNvPr>
          <p:cNvCxnSpPr>
            <a:cxnSpLocks/>
            <a:stCxn id="177" idx="7"/>
            <a:endCxn id="178" idx="3"/>
          </p:cNvCxnSpPr>
          <p:nvPr/>
        </p:nvCxnSpPr>
        <p:spPr>
          <a:xfrm flipV="1">
            <a:off x="4454223" y="2611695"/>
            <a:ext cx="106939" cy="8615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307F49C0-5A0C-44CB-A2A0-1A2C31B878D3}"/>
              </a:ext>
            </a:extLst>
          </p:cNvPr>
          <p:cNvSpPr/>
          <p:nvPr/>
        </p:nvSpPr>
        <p:spPr>
          <a:xfrm>
            <a:off x="4789416" y="2745195"/>
            <a:ext cx="109814" cy="1098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1EB194E-C5FB-47E1-8EE4-EA700DE592DA}"/>
              </a:ext>
            </a:extLst>
          </p:cNvPr>
          <p:cNvSpPr/>
          <p:nvPr/>
        </p:nvSpPr>
        <p:spPr>
          <a:xfrm>
            <a:off x="4427224" y="2626284"/>
            <a:ext cx="109814" cy="1098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41B9FA76-8DB5-4B84-9A64-9272C524C7C8}"/>
              </a:ext>
            </a:extLst>
          </p:cNvPr>
          <p:cNvCxnSpPr>
            <a:cxnSpLocks/>
            <a:stCxn id="169" idx="3"/>
            <a:endCxn id="270" idx="1"/>
          </p:cNvCxnSpPr>
          <p:nvPr/>
        </p:nvCxnSpPr>
        <p:spPr>
          <a:xfrm flipV="1">
            <a:off x="5131448" y="1894450"/>
            <a:ext cx="286656" cy="10024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1E69EB4-3E3C-42B5-B7CD-F85984F05EEE}"/>
              </a:ext>
            </a:extLst>
          </p:cNvPr>
          <p:cNvSpPr/>
          <p:nvPr/>
        </p:nvSpPr>
        <p:spPr>
          <a:xfrm>
            <a:off x="5418105" y="1831024"/>
            <a:ext cx="157295" cy="12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EBA9C451-C205-4D08-95A0-DCFCA6E4FEFA}"/>
              </a:ext>
            </a:extLst>
          </p:cNvPr>
          <p:cNvCxnSpPr>
            <a:cxnSpLocks/>
            <a:stCxn id="154" idx="2"/>
            <a:endCxn id="320" idx="1"/>
          </p:cNvCxnSpPr>
          <p:nvPr/>
        </p:nvCxnSpPr>
        <p:spPr>
          <a:xfrm flipV="1">
            <a:off x="6424745" y="335516"/>
            <a:ext cx="422137" cy="1434397"/>
          </a:xfrm>
          <a:prstGeom prst="bentConnector3">
            <a:avLst>
              <a:gd name="adj1" fmla="val 58318"/>
            </a:avLst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70B764D-32B5-4779-9495-EAD34D695E38}"/>
              </a:ext>
            </a:extLst>
          </p:cNvPr>
          <p:cNvSpPr/>
          <p:nvPr/>
        </p:nvSpPr>
        <p:spPr>
          <a:xfrm>
            <a:off x="6267450" y="1894450"/>
            <a:ext cx="157295" cy="12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D7FC840-B821-4DD2-AEE7-17DF7A307E10}"/>
              </a:ext>
            </a:extLst>
          </p:cNvPr>
          <p:cNvSpPr/>
          <p:nvPr/>
        </p:nvSpPr>
        <p:spPr>
          <a:xfrm>
            <a:off x="6846884" y="1894450"/>
            <a:ext cx="157295" cy="12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A403D0C-5EE5-48A9-9F09-3EABADE8C3FC}"/>
              </a:ext>
            </a:extLst>
          </p:cNvPr>
          <p:cNvCxnSpPr>
            <a:cxnSpLocks/>
            <a:stCxn id="273" idx="3"/>
            <a:endCxn id="274" idx="1"/>
          </p:cNvCxnSpPr>
          <p:nvPr/>
        </p:nvCxnSpPr>
        <p:spPr>
          <a:xfrm>
            <a:off x="6424745" y="1957876"/>
            <a:ext cx="422139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D604AF6-C418-419A-9751-A4785DA9A4AE}"/>
              </a:ext>
            </a:extLst>
          </p:cNvPr>
          <p:cNvCxnSpPr>
            <a:cxnSpLocks/>
            <a:stCxn id="154" idx="2"/>
            <a:endCxn id="115" idx="2"/>
          </p:cNvCxnSpPr>
          <p:nvPr/>
        </p:nvCxnSpPr>
        <p:spPr>
          <a:xfrm flipV="1">
            <a:off x="6424745" y="1769906"/>
            <a:ext cx="428335" cy="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568122F-8F2E-4E05-A5DD-10786D17F733}"/>
              </a:ext>
            </a:extLst>
          </p:cNvPr>
          <p:cNvSpPr/>
          <p:nvPr/>
        </p:nvSpPr>
        <p:spPr>
          <a:xfrm>
            <a:off x="8224814" y="1521662"/>
            <a:ext cx="829132" cy="496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Linea-rization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A766FFA-3F00-43A3-841E-BF5001545014}"/>
              </a:ext>
            </a:extLst>
          </p:cNvPr>
          <p:cNvCxnSpPr>
            <a:cxnSpLocks/>
            <a:stCxn id="115" idx="0"/>
            <a:endCxn id="302" idx="1"/>
          </p:cNvCxnSpPr>
          <p:nvPr/>
        </p:nvCxnSpPr>
        <p:spPr>
          <a:xfrm flipV="1">
            <a:off x="7854850" y="1769719"/>
            <a:ext cx="369964" cy="18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039B6B93-32F9-47DF-BB14-C10102886F2C}"/>
              </a:ext>
            </a:extLst>
          </p:cNvPr>
          <p:cNvSpPr/>
          <p:nvPr/>
        </p:nvSpPr>
        <p:spPr>
          <a:xfrm>
            <a:off x="6846883" y="64175"/>
            <a:ext cx="1582739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3C81334-1282-4DF1-849B-97548C335BB2}"/>
              </a:ext>
            </a:extLst>
          </p:cNvPr>
          <p:cNvSpPr/>
          <p:nvPr/>
        </p:nvSpPr>
        <p:spPr>
          <a:xfrm>
            <a:off x="1258331" y="1330557"/>
            <a:ext cx="5313891" cy="900716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2AF6E9-061B-47C5-8AEF-7F4C09CB0925}"/>
              </a:ext>
            </a:extLst>
          </p:cNvPr>
          <p:cNvSpPr txBox="1"/>
          <p:nvPr/>
        </p:nvSpPr>
        <p:spPr>
          <a:xfrm>
            <a:off x="3361696" y="2113924"/>
            <a:ext cx="1107158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hu-HU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7C7CFF61-151D-46B7-B46B-49D220B0A9A1}"/>
              </a:ext>
            </a:extLst>
          </p:cNvPr>
          <p:cNvCxnSpPr>
            <a:cxnSpLocks/>
            <a:stCxn id="322" idx="3"/>
            <a:endCxn id="321" idx="1"/>
          </p:cNvCxnSpPr>
          <p:nvPr/>
        </p:nvCxnSpPr>
        <p:spPr>
          <a:xfrm flipV="1">
            <a:off x="895567" y="169572"/>
            <a:ext cx="5951315" cy="1600346"/>
          </a:xfrm>
          <a:prstGeom prst="bentConnector3">
            <a:avLst>
              <a:gd name="adj1" fmla="val 3586"/>
            </a:avLst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60F90ED-CD3F-4D90-9029-CE73A8622AA6}"/>
              </a:ext>
            </a:extLst>
          </p:cNvPr>
          <p:cNvSpPr/>
          <p:nvPr/>
        </p:nvSpPr>
        <p:spPr>
          <a:xfrm>
            <a:off x="6846882" y="272089"/>
            <a:ext cx="157295" cy="12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ABF3E2C-4370-4639-8626-C3A1DEB68E15}"/>
              </a:ext>
            </a:extLst>
          </p:cNvPr>
          <p:cNvSpPr/>
          <p:nvPr/>
        </p:nvSpPr>
        <p:spPr>
          <a:xfrm>
            <a:off x="6846882" y="106146"/>
            <a:ext cx="157295" cy="12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3C5FF90F-C90A-4784-8F01-8A28CB822757}"/>
              </a:ext>
            </a:extLst>
          </p:cNvPr>
          <p:cNvSpPr/>
          <p:nvPr/>
        </p:nvSpPr>
        <p:spPr>
          <a:xfrm>
            <a:off x="66434" y="1581761"/>
            <a:ext cx="829132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F12424-4C5D-4D12-ADF1-2729C08ACE7C}"/>
              </a:ext>
            </a:extLst>
          </p:cNvPr>
          <p:cNvGrpSpPr/>
          <p:nvPr/>
        </p:nvGrpSpPr>
        <p:grpSpPr>
          <a:xfrm>
            <a:off x="5679716" y="2662140"/>
            <a:ext cx="3377492" cy="470159"/>
            <a:chOff x="4233650" y="4583866"/>
            <a:chExt cx="6258798" cy="871247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12B6467-E220-4FCA-8C4C-E5B14E062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3" r="4438" b="27046"/>
            <a:stretch/>
          </p:blipFill>
          <p:spPr>
            <a:xfrm>
              <a:off x="4233650" y="5017275"/>
              <a:ext cx="6258798" cy="437838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C717E75-6146-4E87-8122-DDEFCF190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650" y="4583866"/>
              <a:ext cx="6258798" cy="438211"/>
            </a:xfrm>
            <a:prstGeom prst="rect">
              <a:avLst/>
            </a:prstGeom>
          </p:spPr>
        </p:pic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CE2C6-117D-4BFD-811E-1EB7978AF2DD}"/>
              </a:ext>
            </a:extLst>
          </p:cNvPr>
          <p:cNvCxnSpPr>
            <a:cxnSpLocks/>
            <a:stCxn id="302" idx="2"/>
          </p:cNvCxnSpPr>
          <p:nvPr/>
        </p:nvCxnSpPr>
        <p:spPr>
          <a:xfrm>
            <a:off x="8639380" y="2017774"/>
            <a:ext cx="0" cy="644366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80414CD2-7F0B-48C4-888E-128A6BB7D469}"/>
                  </a:ext>
                </a:extLst>
              </p:cNvPr>
              <p:cNvSpPr/>
              <p:nvPr/>
            </p:nvSpPr>
            <p:spPr>
              <a:xfrm>
                <a:off x="2120013" y="2728802"/>
                <a:ext cx="211414" cy="3361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80414CD2-7F0B-48C4-888E-128A6BB7D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13" y="2728802"/>
                <a:ext cx="211414" cy="3361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222357-B43A-4439-B332-33E730DCC447}"/>
              </a:ext>
            </a:extLst>
          </p:cNvPr>
          <p:cNvCxnSpPr>
            <a:cxnSpLocks/>
            <a:stCxn id="84" idx="3"/>
            <a:endCxn id="135" idx="2"/>
          </p:cNvCxnSpPr>
          <p:nvPr/>
        </p:nvCxnSpPr>
        <p:spPr>
          <a:xfrm>
            <a:off x="2331427" y="2896895"/>
            <a:ext cx="30044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21875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103</cp:revision>
  <dcterms:created xsi:type="dcterms:W3CDTF">2019-06-25T08:22:25Z</dcterms:created>
  <dcterms:modified xsi:type="dcterms:W3CDTF">2021-05-25T10:55:23Z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