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560638"/>
  <p:notesSz cx="6858000" cy="9144000"/>
  <p:defaultTextStyle>
    <a:defPPr>
      <a:defRPr lang="en-US"/>
    </a:defPPr>
    <a:lvl1pPr marL="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1pPr>
    <a:lvl2pPr marL="62648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2pPr>
    <a:lvl3pPr marL="1252967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3pPr>
    <a:lvl4pPr marL="187945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4pPr>
    <a:lvl5pPr marL="250593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5pPr>
    <a:lvl6pPr marL="3132419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6pPr>
    <a:lvl7pPr marL="3758902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7pPr>
    <a:lvl8pPr marL="4385385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8pPr>
    <a:lvl9pPr marL="5011868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258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81213" y="1143000"/>
            <a:ext cx="11020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863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9726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9589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945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9313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19176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89039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58902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9"/>
            <a:ext cx="18936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37669"/>
            <a:ext cx="18936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37669"/>
            <a:ext cx="18936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37669"/>
            <a:ext cx="18936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48057"/>
            <a:ext cx="835920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4283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523391"/>
            <a:ext cx="8308800" cy="7849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84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748798" indent="0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None/>
              <a:defRPr sz="51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98324" indent="0">
              <a:spcBef>
                <a:spcPts val="0"/>
              </a:spcBef>
              <a:spcAft>
                <a:spcPts val="389"/>
              </a:spcAft>
              <a:buNone/>
              <a:defRPr sz="45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047851" indent="0">
              <a:spcBef>
                <a:spcPts val="0"/>
              </a:spcBef>
              <a:spcAft>
                <a:spcPts val="389"/>
              </a:spcAft>
              <a:buNone/>
              <a:defRPr sz="389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7926"/>
            <a:ext cx="1599250" cy="3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48057"/>
            <a:ext cx="835920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4283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523391"/>
            <a:ext cx="8308800" cy="7849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1038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84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748798" indent="0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None/>
              <a:defRPr sz="51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98324" indent="0">
              <a:spcBef>
                <a:spcPts val="0"/>
              </a:spcBef>
              <a:spcAft>
                <a:spcPts val="389"/>
              </a:spcAft>
              <a:buNone/>
              <a:defRPr sz="454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047851" indent="0">
              <a:spcBef>
                <a:spcPts val="0"/>
              </a:spcBef>
              <a:spcAft>
                <a:spcPts val="389"/>
              </a:spcAft>
              <a:buNone/>
              <a:defRPr sz="389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0" y="16952"/>
            <a:ext cx="1589957" cy="3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9"/>
            <a:ext cx="83088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2314423"/>
            <a:ext cx="1009152" cy="2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1"/>
                </a:solidFill>
                <a:latin typeface="+mj-lt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9"/>
            <a:ext cx="83088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7"/>
            <a:ext cx="830880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55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37669"/>
            <a:ext cx="83088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35875"/>
            <a:ext cx="830880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35875"/>
            <a:ext cx="830880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9"/>
            <a:ext cx="40104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37669"/>
            <a:ext cx="40104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37669"/>
            <a:ext cx="40104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37669"/>
            <a:ext cx="4010400" cy="1772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37669"/>
            <a:ext cx="25920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537669"/>
            <a:ext cx="25920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37669"/>
            <a:ext cx="2592000" cy="17725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89"/>
              </a:spcAft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49526" indent="0">
              <a:spcBef>
                <a:spcPts val="0"/>
              </a:spcBef>
              <a:spcAft>
                <a:spcPts val="389"/>
              </a:spcAft>
              <a:buNone/>
              <a:defRPr sz="909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300221" indent="0">
              <a:spcBef>
                <a:spcPts val="0"/>
              </a:spcBef>
              <a:spcAft>
                <a:spcPts val="389"/>
              </a:spcAft>
              <a:buNone/>
              <a:defRPr sz="779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49747" indent="0">
              <a:spcBef>
                <a:spcPts val="0"/>
              </a:spcBef>
              <a:spcAft>
                <a:spcPts val="389"/>
              </a:spcAft>
              <a:buNone/>
              <a:defRPr sz="649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99272" indent="0">
              <a:spcBef>
                <a:spcPts val="0"/>
              </a:spcBef>
              <a:spcAft>
                <a:spcPts val="389"/>
              </a:spcAft>
              <a:buFont typeface="Arial" panose="020B0604020202020204" pitchFamily="34" charset="0"/>
              <a:buNone/>
              <a:defRPr sz="51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97156" indent="-148358">
              <a:spcBef>
                <a:spcPts val="0"/>
              </a:spcBef>
              <a:spcAft>
                <a:spcPts val="389"/>
              </a:spcAft>
              <a:buFont typeface="Nokia Pure Text" panose="020B0503020202020204" pitchFamily="34" charset="0"/>
              <a:buChar char="‒"/>
              <a:defRPr sz="519" baseline="0">
                <a:solidFill>
                  <a:schemeClr val="tx2"/>
                </a:solidFill>
              </a:defRPr>
            </a:lvl6pPr>
            <a:lvl7pPr marL="1046682">
              <a:spcBef>
                <a:spcPts val="0"/>
              </a:spcBef>
              <a:spcAft>
                <a:spcPts val="389"/>
              </a:spcAft>
              <a:defRPr sz="454">
                <a:solidFill>
                  <a:schemeClr val="tx2"/>
                </a:solidFill>
              </a:defRPr>
            </a:lvl7pPr>
            <a:lvl8pPr marL="1196208">
              <a:spcBef>
                <a:spcPts val="0"/>
              </a:spcBef>
              <a:spcAft>
                <a:spcPts val="389"/>
              </a:spcAft>
              <a:defRPr sz="389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93928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98">
                <a:latin typeface="+mj-lt"/>
              </a:defRPr>
            </a:lvl2pPr>
            <a:lvl3pPr>
              <a:defRPr sz="1298">
                <a:latin typeface="+mj-lt"/>
              </a:defRPr>
            </a:lvl3pPr>
            <a:lvl4pPr>
              <a:defRPr sz="1298">
                <a:latin typeface="+mj-lt"/>
              </a:defRPr>
            </a:lvl4pPr>
            <a:lvl5pPr>
              <a:defRPr sz="1298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39796"/>
            <a:ext cx="83088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98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537669"/>
            <a:ext cx="2592000" cy="1772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37669"/>
            <a:ext cx="2592000" cy="1772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537669"/>
            <a:ext cx="2592000" cy="1772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38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45074" rtl="0" eaLnBrk="1" latinLnBrk="0" hangingPunct="1">
        <a:lnSpc>
          <a:spcPct val="90000"/>
        </a:lnSpc>
        <a:spcBef>
          <a:spcPct val="0"/>
        </a:spcBef>
        <a:buNone/>
        <a:defRPr sz="21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269" indent="-111269" algn="l" defTabSz="445074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1pPr>
      <a:lvl2pPr marL="333806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56343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78879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4pPr>
      <a:lvl5pPr marL="1001415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5pPr>
      <a:lvl6pPr marL="1223953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6pPr>
      <a:lvl7pPr marL="1446489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7pPr>
      <a:lvl8pPr marL="1669027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8pPr>
      <a:lvl9pPr marL="1891563" indent="-111269" algn="l" defTabSz="445074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1pPr>
      <a:lvl2pPr marL="222537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45074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3pPr>
      <a:lvl4pPr marL="667609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4pPr>
      <a:lvl5pPr marL="890146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5pPr>
      <a:lvl6pPr marL="1112684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6pPr>
      <a:lvl7pPr marL="1335221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7pPr>
      <a:lvl8pPr marL="1557757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8pPr>
      <a:lvl9pPr marL="1780293" algn="l" defTabSz="445074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378957"/>
            <a:ext cx="1800000" cy="79894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519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379038"/>
            <a:ext cx="252000" cy="7989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519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49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51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93432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58" indent="-148358" algn="l" defTabSz="593432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507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41789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505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5221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936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652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5368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208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71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43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9014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86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578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80293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7011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72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378957"/>
            <a:ext cx="1800000" cy="79894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51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379038"/>
            <a:ext cx="252000" cy="7989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51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4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51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93432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58" indent="-148358" algn="l" defTabSz="593432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507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41789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505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5221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936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652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5368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208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71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43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9014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86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578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80293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7011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72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1011490"/>
            <a:ext cx="2565642" cy="5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93432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58" indent="-148358" algn="l" defTabSz="593432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507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41789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505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5221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936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652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5368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208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71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43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9014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86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578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80293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7011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72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1011490"/>
            <a:ext cx="2565642" cy="5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93432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58" indent="-148358" algn="l" defTabSz="593432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507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41789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505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5221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936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652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5368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208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71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43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9014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86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578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80293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7011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72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378957"/>
            <a:ext cx="1800000" cy="79894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51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379038"/>
            <a:ext cx="252000" cy="7989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51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49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397995"/>
            <a:ext cx="45360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51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2314423"/>
            <a:ext cx="1009152" cy="2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93432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58" indent="-148358" algn="l" defTabSz="593432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507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41789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505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5221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936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652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5368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2084" indent="-148358" algn="l" defTabSz="593432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71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43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9014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862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578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80293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7011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726" algn="l" defTabSz="593432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B0C62E-015F-4091-9B60-0440814C30F6}"/>
              </a:ext>
            </a:extLst>
          </p:cNvPr>
          <p:cNvGrpSpPr/>
          <p:nvPr/>
        </p:nvGrpSpPr>
        <p:grpSpPr>
          <a:xfrm>
            <a:off x="0" y="74327"/>
            <a:ext cx="2397442" cy="520293"/>
            <a:chOff x="2623672" y="-140780"/>
            <a:chExt cx="2397442" cy="520293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E7623010-532D-4F61-A4E1-F73DDF4EF367}"/>
                </a:ext>
              </a:extLst>
            </p:cNvPr>
            <p:cNvSpPr/>
            <p:nvPr/>
          </p:nvSpPr>
          <p:spPr>
            <a:xfrm>
              <a:off x="2623672" y="-140780"/>
              <a:ext cx="1208720" cy="514598"/>
            </a:xfrm>
            <a:prstGeom prst="trapezoid">
              <a:avLst>
                <a:gd name="adj" fmla="val 50795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Fully connected</a:t>
              </a:r>
            </a:p>
          </p:txBody>
        </p:sp>
        <p:sp>
          <p:nvSpPr>
            <p:cNvPr id="89" name="Rectangle: Diagonal Corners Snipped 88">
              <a:extLst>
                <a:ext uri="{FF2B5EF4-FFF2-40B4-BE49-F238E27FC236}">
                  <a16:creationId xmlns:a16="http://schemas.microsoft.com/office/drawing/2014/main" id="{F08A802E-5B3C-4643-A91C-9B0E011B6D63}"/>
                </a:ext>
              </a:extLst>
            </p:cNvPr>
            <p:cNvSpPr/>
            <p:nvPr/>
          </p:nvSpPr>
          <p:spPr>
            <a:xfrm>
              <a:off x="3885340" y="156321"/>
              <a:ext cx="1135774" cy="223192"/>
            </a:xfrm>
            <a:prstGeom prst="snip2DiagRect">
              <a:avLst>
                <a:gd name="adj1" fmla="val 0"/>
                <a:gd name="adj2" fmla="val 42184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DBD32CB-9570-4354-BB17-FACCBB4C7F88}"/>
                </a:ext>
              </a:extLst>
            </p:cNvPr>
            <p:cNvSpPr/>
            <p:nvPr/>
          </p:nvSpPr>
          <p:spPr>
            <a:xfrm>
              <a:off x="3885339" y="-140780"/>
              <a:ext cx="1135775" cy="238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norm.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22C484-9F92-445C-A6AC-0BB973202AE0}"/>
              </a:ext>
            </a:extLst>
          </p:cNvPr>
          <p:cNvGrpSpPr/>
          <p:nvPr/>
        </p:nvGrpSpPr>
        <p:grpSpPr>
          <a:xfrm>
            <a:off x="89192" y="656006"/>
            <a:ext cx="8965621" cy="1827772"/>
            <a:chOff x="-1" y="191362"/>
            <a:chExt cx="8122200" cy="16558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5E07CA-D053-4D53-9D02-B8AF30E4D2D3}"/>
                </a:ext>
              </a:extLst>
            </p:cNvPr>
            <p:cNvGrpSpPr/>
            <p:nvPr/>
          </p:nvGrpSpPr>
          <p:grpSpPr>
            <a:xfrm>
              <a:off x="4372799" y="191362"/>
              <a:ext cx="3749400" cy="1655828"/>
              <a:chOff x="6536366" y="1125996"/>
              <a:chExt cx="4472318" cy="1975086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7F5C155-0B66-4575-A3B0-F7C50008CD61}"/>
                  </a:ext>
                </a:extLst>
              </p:cNvPr>
              <p:cNvSpPr/>
              <p:nvPr/>
            </p:nvSpPr>
            <p:spPr>
              <a:xfrm>
                <a:off x="6536366" y="1125996"/>
                <a:ext cx="4472318" cy="1852828"/>
              </a:xfrm>
              <a:prstGeom prst="roundRect">
                <a:avLst>
                  <a:gd name="adj" fmla="val 7902"/>
                </a:avLst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rapezoid 67">
                    <a:extLst>
                      <a:ext uri="{FF2B5EF4-FFF2-40B4-BE49-F238E27FC236}">
                        <a16:creationId xmlns:a16="http://schemas.microsoft.com/office/drawing/2014/main" id="{6F5D4074-0D4D-4D99-A049-FBC8A307F07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7305" y="1970597"/>
                    <a:ext cx="15685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16 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256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rapezoid 67">
                    <a:extLst>
                      <a:ext uri="{FF2B5EF4-FFF2-40B4-BE49-F238E27FC236}">
                        <a16:creationId xmlns:a16="http://schemas.microsoft.com/office/drawing/2014/main" id="{6F5D4074-0D4D-4D99-A049-FBC8A307F0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017305" y="1970597"/>
                    <a:ext cx="15685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: Diagonal Corners Snipped 68">
                    <a:extLst>
                      <a:ext uri="{FF2B5EF4-FFF2-40B4-BE49-F238E27FC236}">
                        <a16:creationId xmlns:a16="http://schemas.microsoft.com/office/drawing/2014/main" id="{1C95D949-4A2A-4CDB-BF35-70FDD70C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65205" y="1970595"/>
                    <a:ext cx="1568510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256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: Diagonal Corners Snipped 68">
                    <a:extLst>
                      <a:ext uri="{FF2B5EF4-FFF2-40B4-BE49-F238E27FC236}">
                        <a16:creationId xmlns:a16="http://schemas.microsoft.com/office/drawing/2014/main" id="{1C95D949-4A2A-4CDB-BF35-70FDD70CC2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265205" y="1970595"/>
                    <a:ext cx="1568510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3"/>
                    <a:stretch>
                      <a:fillRect l="-3030"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rapezoid 69">
                    <a:extLst>
                      <a:ext uri="{FF2B5EF4-FFF2-40B4-BE49-F238E27FC236}">
                        <a16:creationId xmlns:a16="http://schemas.microsoft.com/office/drawing/2014/main" id="{62120CF0-63DE-4749-A56E-3353BB3E36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41700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256 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rapezoid 69">
                    <a:extLst>
                      <a:ext uri="{FF2B5EF4-FFF2-40B4-BE49-F238E27FC236}">
                        <a16:creationId xmlns:a16="http://schemas.microsoft.com/office/drawing/2014/main" id="{62120CF0-63DE-4749-A56E-3353BB3E36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641700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: Diagonal Corners Snipped 70">
                    <a:extLst>
                      <a:ext uri="{FF2B5EF4-FFF2-40B4-BE49-F238E27FC236}">
                        <a16:creationId xmlns:a16="http://schemas.microsoft.com/office/drawing/2014/main" id="{44CD9CD5-282C-45C9-80DC-BE4D4310040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37507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angle: Diagonal Corners Snipped 70">
                    <a:extLst>
                      <a:ext uri="{FF2B5EF4-FFF2-40B4-BE49-F238E27FC236}">
                        <a16:creationId xmlns:a16="http://schemas.microsoft.com/office/drawing/2014/main" id="{44CD9CD5-282C-45C9-80DC-BE4D431004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137507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53324C5-4292-47E5-A385-80258B127BB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93597" y="1970595"/>
                    <a:ext cx="1303342" cy="1906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53324C5-4292-47E5-A385-80258B127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893597" y="1970595"/>
                    <a:ext cx="1303342" cy="1906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rapezoid 72">
                    <a:extLst>
                      <a:ext uri="{FF2B5EF4-FFF2-40B4-BE49-F238E27FC236}">
                        <a16:creationId xmlns:a16="http://schemas.microsoft.com/office/drawing/2014/main" id="{6D9A62AC-2BBF-48D3-8737-A2D890B1997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85414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rapezoid 72">
                    <a:extLst>
                      <a:ext uri="{FF2B5EF4-FFF2-40B4-BE49-F238E27FC236}">
                        <a16:creationId xmlns:a16="http://schemas.microsoft.com/office/drawing/2014/main" id="{6D9A62AC-2BBF-48D3-8737-A2D890B199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385414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: Diagonal Corners Snipped 73">
                    <a:extLst>
                      <a:ext uri="{FF2B5EF4-FFF2-40B4-BE49-F238E27FC236}">
                        <a16:creationId xmlns:a16="http://schemas.microsoft.com/office/drawing/2014/main" id="{43A21E5B-F295-490C-882D-0465658CF5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633315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: Diagonal Corners Snipped 73">
                    <a:extLst>
                      <a:ext uri="{FF2B5EF4-FFF2-40B4-BE49-F238E27FC236}">
                        <a16:creationId xmlns:a16="http://schemas.microsoft.com/office/drawing/2014/main" id="{43A21E5B-F295-490C-882D-0465658CF5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633315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rapezoid 74">
                    <a:extLst>
                      <a:ext uri="{FF2B5EF4-FFF2-40B4-BE49-F238E27FC236}">
                        <a16:creationId xmlns:a16="http://schemas.microsoft.com/office/drawing/2014/main" id="{5FA3BF68-1B47-426E-AB4A-DBC5528F7F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95518" y="1970597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rapezoid 74">
                    <a:extLst>
                      <a:ext uri="{FF2B5EF4-FFF2-40B4-BE49-F238E27FC236}">
                        <a16:creationId xmlns:a16="http://schemas.microsoft.com/office/drawing/2014/main" id="{5FA3BF68-1B47-426E-AB4A-DBC5528F7F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995518" y="1970597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: Diagonal Corners Snipped 75">
                    <a:extLst>
                      <a:ext uri="{FF2B5EF4-FFF2-40B4-BE49-F238E27FC236}">
                        <a16:creationId xmlns:a16="http://schemas.microsoft.com/office/drawing/2014/main" id="{802BBA38-FBC6-4ED5-9BFC-C7FEB1B889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243419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: Diagonal Corners Snipped 75">
                    <a:extLst>
                      <a:ext uri="{FF2B5EF4-FFF2-40B4-BE49-F238E27FC236}">
                        <a16:creationId xmlns:a16="http://schemas.microsoft.com/office/drawing/2014/main" id="{802BBA38-FBC6-4ED5-9BFC-C7FEB1B889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243419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rapezoid 76">
                    <a:extLst>
                      <a:ext uri="{FF2B5EF4-FFF2-40B4-BE49-F238E27FC236}">
                        <a16:creationId xmlns:a16="http://schemas.microsoft.com/office/drawing/2014/main" id="{B62E08DF-EE1E-488F-8157-50F414CDA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1326" y="1970597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rapezoid 76">
                    <a:extLst>
                      <a:ext uri="{FF2B5EF4-FFF2-40B4-BE49-F238E27FC236}">
                        <a16:creationId xmlns:a16="http://schemas.microsoft.com/office/drawing/2014/main" id="{B62E08DF-EE1E-488F-8157-50F414CDA1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491326" y="1970597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: Diagonal Corners Snipped 77">
                    <a:extLst>
                      <a:ext uri="{FF2B5EF4-FFF2-40B4-BE49-F238E27FC236}">
                        <a16:creationId xmlns:a16="http://schemas.microsoft.com/office/drawing/2014/main" id="{52AE37D6-4895-4EB4-9D9F-DE5FF9BBD6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739227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: Diagonal Corners Snipped 77">
                    <a:extLst>
                      <a:ext uri="{FF2B5EF4-FFF2-40B4-BE49-F238E27FC236}">
                        <a16:creationId xmlns:a16="http://schemas.microsoft.com/office/drawing/2014/main" id="{52AE37D6-4895-4EB4-9D9F-DE5FF9BBD6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739227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rapezoid 78">
                    <a:extLst>
                      <a:ext uri="{FF2B5EF4-FFF2-40B4-BE49-F238E27FC236}">
                        <a16:creationId xmlns:a16="http://schemas.microsoft.com/office/drawing/2014/main" id="{59A0A0F7-5AFA-404B-AA5A-4C110F2831E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124001" y="1970597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rapezoid 78">
                    <a:extLst>
                      <a:ext uri="{FF2B5EF4-FFF2-40B4-BE49-F238E27FC236}">
                        <a16:creationId xmlns:a16="http://schemas.microsoft.com/office/drawing/2014/main" id="{59A0A0F7-5AFA-404B-AA5A-4C110F2831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124001" y="1970597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: Diagonal Corners Snipped 79">
                    <a:extLst>
                      <a:ext uri="{FF2B5EF4-FFF2-40B4-BE49-F238E27FC236}">
                        <a16:creationId xmlns:a16="http://schemas.microsoft.com/office/drawing/2014/main" id="{C657F7CC-FD6C-4214-9557-11B6ED3823B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619809" y="1970595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Rectangle: Diagonal Corners Snipped 79">
                    <a:extLst>
                      <a:ext uri="{FF2B5EF4-FFF2-40B4-BE49-F238E27FC236}">
                        <a16:creationId xmlns:a16="http://schemas.microsoft.com/office/drawing/2014/main" id="{C657F7CC-FD6C-4214-9557-11B6ED3823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619809" y="1970595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A38380EF-C25E-4BEB-8C24-AA92722BF0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63026" y="1970595"/>
                    <a:ext cx="826760" cy="1906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A38380EF-C25E-4BEB-8C24-AA92722BF0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363026" y="1970595"/>
                    <a:ext cx="826760" cy="19069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rapezoid 81">
                    <a:extLst>
                      <a:ext uri="{FF2B5EF4-FFF2-40B4-BE49-F238E27FC236}">
                        <a16:creationId xmlns:a16="http://schemas.microsoft.com/office/drawing/2014/main" id="{9B5BE11B-2D7F-44CB-ADFA-D2DD63D6D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867715" y="1970597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rapezoid 81">
                    <a:extLst>
                      <a:ext uri="{FF2B5EF4-FFF2-40B4-BE49-F238E27FC236}">
                        <a16:creationId xmlns:a16="http://schemas.microsoft.com/office/drawing/2014/main" id="{9B5BE11B-2D7F-44CB-ADFA-D2DD63D6DA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867715" y="1970597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: Diagonal Corners Snipped 82">
                    <a:extLst>
                      <a:ext uri="{FF2B5EF4-FFF2-40B4-BE49-F238E27FC236}">
                        <a16:creationId xmlns:a16="http://schemas.microsoft.com/office/drawing/2014/main" id="{59DB0EE8-1E17-4912-B641-F864B753B4C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15617" y="1970595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Rectangle: Diagonal Corners Snipped 82">
                    <a:extLst>
                      <a:ext uri="{FF2B5EF4-FFF2-40B4-BE49-F238E27FC236}">
                        <a16:creationId xmlns:a16="http://schemas.microsoft.com/office/drawing/2014/main" id="{59DB0EE8-1E17-4912-B641-F864B753B4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115617" y="1970595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rapezoid 83">
                    <a:extLst>
                      <a:ext uri="{FF2B5EF4-FFF2-40B4-BE49-F238E27FC236}">
                        <a16:creationId xmlns:a16="http://schemas.microsoft.com/office/drawing/2014/main" id="{396AABC6-D2F5-4C20-A120-36002F2708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63538" y="1970597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17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rapezoid 83">
                    <a:extLst>
                      <a:ext uri="{FF2B5EF4-FFF2-40B4-BE49-F238E27FC236}">
                        <a16:creationId xmlns:a16="http://schemas.microsoft.com/office/drawing/2014/main" id="{396AABC6-D2F5-4C20-A120-36002F270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363538" y="1970597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4CBF1C-BC64-4668-84B9-F7219AE7CCE4}"/>
                  </a:ext>
                </a:extLst>
              </p:cNvPr>
              <p:cNvSpPr txBox="1"/>
              <p:nvPr/>
            </p:nvSpPr>
            <p:spPr>
              <a:xfrm>
                <a:off x="8253363" y="2866579"/>
                <a:ext cx="1038321" cy="2345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t" anchorCtr="0">
                <a:noAutofit/>
              </a:bodyPr>
              <a:lstStyle/>
              <a:p>
                <a:pPr algn="ctr">
                  <a:spcAft>
                    <a:spcPts val="18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Decoder</a:t>
                </a: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7607F6-82DD-4063-B375-C47DD740C08B}"/>
                </a:ext>
              </a:extLst>
            </p:cNvPr>
            <p:cNvGrpSpPr/>
            <p:nvPr/>
          </p:nvGrpSpPr>
          <p:grpSpPr>
            <a:xfrm>
              <a:off x="201434" y="191362"/>
              <a:ext cx="3981038" cy="1655828"/>
              <a:chOff x="846350" y="1125996"/>
              <a:chExt cx="4748618" cy="19750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rapezoid 47">
                    <a:extLst>
                      <a:ext uri="{FF2B5EF4-FFF2-40B4-BE49-F238E27FC236}">
                        <a16:creationId xmlns:a16="http://schemas.microsoft.com/office/drawing/2014/main" id="{5ED0E067-002D-4F2F-9193-189D2B76D6E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0467" y="1970598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17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rapezoid 47">
                    <a:extLst>
                      <a:ext uri="{FF2B5EF4-FFF2-40B4-BE49-F238E27FC236}">
                        <a16:creationId xmlns:a16="http://schemas.microsoft.com/office/drawing/2014/main" id="{5ED0E067-002D-4F2F-9193-189D2B76D6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80467" y="1970598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: Diagonal Corners Snipped 48">
                    <a:extLst>
                      <a:ext uri="{FF2B5EF4-FFF2-40B4-BE49-F238E27FC236}">
                        <a16:creationId xmlns:a16="http://schemas.microsoft.com/office/drawing/2014/main" id="{C96AE671-C6D4-44CC-869A-C9208DDA84A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28369" y="1970596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Rectangle: Diagonal Corners Snipped 48">
                    <a:extLst>
                      <a:ext uri="{FF2B5EF4-FFF2-40B4-BE49-F238E27FC236}">
                        <a16:creationId xmlns:a16="http://schemas.microsoft.com/office/drawing/2014/main" id="{C96AE671-C6D4-44CC-869A-C9208DDA84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28369" y="1970596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rapezoid 49">
                    <a:extLst>
                      <a:ext uri="{FF2B5EF4-FFF2-40B4-BE49-F238E27FC236}">
                        <a16:creationId xmlns:a16="http://schemas.microsoft.com/office/drawing/2014/main" id="{25859FB1-9EA5-4437-B008-755554B909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76275" y="1970598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rapezoid 49">
                    <a:extLst>
                      <a:ext uri="{FF2B5EF4-FFF2-40B4-BE49-F238E27FC236}">
                        <a16:creationId xmlns:a16="http://schemas.microsoft.com/office/drawing/2014/main" id="{25859FB1-9EA5-4437-B008-755554B909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176275" y="1970598"/>
                    <a:ext cx="8090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: Diagonal Corners Snipped 50">
                    <a:extLst>
                      <a:ext uri="{FF2B5EF4-FFF2-40B4-BE49-F238E27FC236}">
                        <a16:creationId xmlns:a16="http://schemas.microsoft.com/office/drawing/2014/main" id="{C8C99DCC-1C7E-449E-AC52-DDFCC7A9F17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424177" y="1970596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: Diagonal Corners Snipped 50">
                    <a:extLst>
                      <a:ext uri="{FF2B5EF4-FFF2-40B4-BE49-F238E27FC236}">
                        <a16:creationId xmlns:a16="http://schemas.microsoft.com/office/drawing/2014/main" id="{C8C99DCC-1C7E-449E-AC52-DDFCC7A9F1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24177" y="1970596"/>
                    <a:ext cx="809006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rapezoid 51">
                    <a:extLst>
                      <a:ext uri="{FF2B5EF4-FFF2-40B4-BE49-F238E27FC236}">
                        <a16:creationId xmlns:a16="http://schemas.microsoft.com/office/drawing/2014/main" id="{361A887F-FA1D-471E-9B07-D2913681F0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35216" y="1970598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rapezoid 51">
                    <a:extLst>
                      <a:ext uri="{FF2B5EF4-FFF2-40B4-BE49-F238E27FC236}">
                        <a16:creationId xmlns:a16="http://schemas.microsoft.com/office/drawing/2014/main" id="{361A887F-FA1D-471E-9B07-D2913681F0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35216" y="1970598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: Diagonal Corners Snipped 52">
                    <a:extLst>
                      <a:ext uri="{FF2B5EF4-FFF2-40B4-BE49-F238E27FC236}">
                        <a16:creationId xmlns:a16="http://schemas.microsoft.com/office/drawing/2014/main" id="{7BE9A0E6-21CE-4CCB-8055-89E5E55E477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31023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Rectangle: Diagonal Corners Snipped 52">
                    <a:extLst>
                      <a:ext uri="{FF2B5EF4-FFF2-40B4-BE49-F238E27FC236}">
                        <a16:creationId xmlns:a16="http://schemas.microsoft.com/office/drawing/2014/main" id="{7BE9A0E6-21CE-4CCB-8055-89E5E55E47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031023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rapezoid 53">
                    <a:extLst>
                      <a:ext uri="{FF2B5EF4-FFF2-40B4-BE49-F238E27FC236}">
                        <a16:creationId xmlns:a16="http://schemas.microsoft.com/office/drawing/2014/main" id="{29EFC0A7-AA2F-4D72-B9B2-6A65E163448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278930" y="1970597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rapezoid 53">
                    <a:extLst>
                      <a:ext uri="{FF2B5EF4-FFF2-40B4-BE49-F238E27FC236}">
                        <a16:creationId xmlns:a16="http://schemas.microsoft.com/office/drawing/2014/main" id="{29EFC0A7-AA2F-4D72-B9B2-6A65E16344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278930" y="1970597"/>
                    <a:ext cx="1082736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: Diagonal Corners Snipped 54">
                    <a:extLst>
                      <a:ext uri="{FF2B5EF4-FFF2-40B4-BE49-F238E27FC236}">
                        <a16:creationId xmlns:a16="http://schemas.microsoft.com/office/drawing/2014/main" id="{106FB2F7-30AF-40DE-B906-79D273094C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26831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: Diagonal Corners Snipped 54">
                    <a:extLst>
                      <a:ext uri="{FF2B5EF4-FFF2-40B4-BE49-F238E27FC236}">
                        <a16:creationId xmlns:a16="http://schemas.microsoft.com/office/drawing/2014/main" id="{106FB2F7-30AF-40DE-B906-79D273094C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526831" y="1970595"/>
                    <a:ext cx="1082742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DB17E14-F305-4886-A74F-A5A0280391F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783117" y="1970595"/>
                    <a:ext cx="1082742" cy="1906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DB17E14-F305-4886-A74F-A5A0280391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783117" y="1970595"/>
                    <a:ext cx="1082742" cy="19069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rapezoid 56">
                    <a:extLst>
                      <a:ext uri="{FF2B5EF4-FFF2-40B4-BE49-F238E27FC236}">
                        <a16:creationId xmlns:a16="http://schemas.microsoft.com/office/drawing/2014/main" id="{FBED2FF2-A9FA-46BA-B9DE-D644351FD2E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660442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64 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rapezoid 56">
                    <a:extLst>
                      <a:ext uri="{FF2B5EF4-FFF2-40B4-BE49-F238E27FC236}">
                        <a16:creationId xmlns:a16="http://schemas.microsoft.com/office/drawing/2014/main" id="{FBED2FF2-A9FA-46BA-B9DE-D644351FD2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660442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: Diagonal Corners Snipped 57">
                    <a:extLst>
                      <a:ext uri="{FF2B5EF4-FFF2-40B4-BE49-F238E27FC236}">
                        <a16:creationId xmlns:a16="http://schemas.microsoft.com/office/drawing/2014/main" id="{0272BB67-E989-460C-8EE2-4EAEE24567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8343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Rectangle: Diagonal Corners Snipped 57">
                    <a:extLst>
                      <a:ext uri="{FF2B5EF4-FFF2-40B4-BE49-F238E27FC236}">
                        <a16:creationId xmlns:a16="http://schemas.microsoft.com/office/drawing/2014/main" id="{0272BB67-E989-460C-8EE2-4EAEE24567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908343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rapezoid 58">
                    <a:extLst>
                      <a:ext uri="{FF2B5EF4-FFF2-40B4-BE49-F238E27FC236}">
                        <a16:creationId xmlns:a16="http://schemas.microsoft.com/office/drawing/2014/main" id="{55911F27-9B2E-4AE4-AB4D-07ABAD0A8F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56250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rapezoid 58">
                    <a:extLst>
                      <a:ext uri="{FF2B5EF4-FFF2-40B4-BE49-F238E27FC236}">
                        <a16:creationId xmlns:a16="http://schemas.microsoft.com/office/drawing/2014/main" id="{55911F27-9B2E-4AE4-AB4D-07ABAD0A8F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156250" y="1970597"/>
                    <a:ext cx="1311328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: Diagonal Corners Snipped 59">
                    <a:extLst>
                      <a:ext uri="{FF2B5EF4-FFF2-40B4-BE49-F238E27FC236}">
                        <a16:creationId xmlns:a16="http://schemas.microsoft.com/office/drawing/2014/main" id="{BB2F49B1-B3BF-446F-BE7A-34470863814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04151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Rectangle: Diagonal Corners Snipped 59">
                    <a:extLst>
                      <a:ext uri="{FF2B5EF4-FFF2-40B4-BE49-F238E27FC236}">
                        <a16:creationId xmlns:a16="http://schemas.microsoft.com/office/drawing/2014/main" id="{BB2F49B1-B3BF-446F-BE7A-3447086381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404151" y="1970595"/>
                    <a:ext cx="1311334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rapezoid 60">
                    <a:extLst>
                      <a:ext uri="{FF2B5EF4-FFF2-40B4-BE49-F238E27FC236}">
                        <a16:creationId xmlns:a16="http://schemas.microsoft.com/office/drawing/2014/main" id="{2E4FAE56-6BF4-43F1-9BD4-D316BE648D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23471" y="1970597"/>
                    <a:ext cx="1568502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128 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256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rapezoid 60">
                    <a:extLst>
                      <a:ext uri="{FF2B5EF4-FFF2-40B4-BE49-F238E27FC236}">
                        <a16:creationId xmlns:a16="http://schemas.microsoft.com/office/drawing/2014/main" id="{2E4FAE56-6BF4-43F1-9BD4-D316BE648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523471" y="1970597"/>
                    <a:ext cx="1568502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: Diagonal Corners Snipped 61">
                    <a:extLst>
                      <a:ext uri="{FF2B5EF4-FFF2-40B4-BE49-F238E27FC236}">
                        <a16:creationId xmlns:a16="http://schemas.microsoft.com/office/drawing/2014/main" id="{E39DCCF7-1821-4001-BC27-E3C7E1744C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019277" y="1970595"/>
                    <a:ext cx="1568510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256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Rectangle: Diagonal Corners Snipped 61">
                    <a:extLst>
                      <a:ext uri="{FF2B5EF4-FFF2-40B4-BE49-F238E27FC236}">
                        <a16:creationId xmlns:a16="http://schemas.microsoft.com/office/drawing/2014/main" id="{E39DCCF7-1821-4001-BC27-E3C7E1744C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19277" y="1970595"/>
                    <a:ext cx="1568510" cy="190690"/>
                  </a:xfrm>
                  <a:prstGeom prst="snip2DiagRect">
                    <a:avLst>
                      <a:gd name="adj1" fmla="val 0"/>
                      <a:gd name="adj2" fmla="val 42184"/>
                    </a:avLst>
                  </a:prstGeom>
                  <a:blipFill>
                    <a:blip r:embed="rId3"/>
                    <a:stretch>
                      <a:fillRect l="-3030"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E76564D-BD8F-4D99-936C-37EE5C3E259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71371" y="1970595"/>
                    <a:ext cx="1568510" cy="1906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256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E76564D-BD8F-4D99-936C-37EE5C3E25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771371" y="1970595"/>
                    <a:ext cx="1568510" cy="19069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030"/>
                    </a:stretch>
                  </a:blipFill>
                  <a:ln>
                    <a:solidFill>
                      <a:schemeClr val="tx2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rapezoid 63">
                    <a:extLst>
                      <a:ext uri="{FF2B5EF4-FFF2-40B4-BE49-F238E27FC236}">
                        <a16:creationId xmlns:a16="http://schemas.microsoft.com/office/drawing/2014/main" id="{DB422EF5-70A6-4FF7-B714-BC72F23AFF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586267" y="1970597"/>
                    <a:ext cx="930338" cy="190686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tx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256 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16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rapezoid 63">
                    <a:extLst>
                      <a:ext uri="{FF2B5EF4-FFF2-40B4-BE49-F238E27FC236}">
                        <a16:creationId xmlns:a16="http://schemas.microsoft.com/office/drawing/2014/main" id="{DB422EF5-70A6-4FF7-B714-BC72F23AFF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586267" y="1970597"/>
                    <a:ext cx="930338" cy="190686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7"/>
                    <a:stretch>
                      <a:fillRect r="-3030"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DB740B7B-40B7-4A8F-A1FF-32D636E78DAF}"/>
                  </a:ext>
                </a:extLst>
              </p:cNvPr>
              <p:cNvSpPr/>
              <p:nvPr/>
            </p:nvSpPr>
            <p:spPr>
              <a:xfrm>
                <a:off x="846350" y="1125996"/>
                <a:ext cx="4748618" cy="1852828"/>
              </a:xfrm>
              <a:prstGeom prst="roundRect">
                <a:avLst>
                  <a:gd name="adj" fmla="val 7902"/>
                </a:avLst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endParaRPr 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rapezoid 90">
                    <a:extLst>
                      <a:ext uri="{FF2B5EF4-FFF2-40B4-BE49-F238E27FC236}">
                        <a16:creationId xmlns:a16="http://schemas.microsoft.com/office/drawing/2014/main" id="{74C2EE03-09E6-42DC-87E5-BF99612808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76630" y="1928134"/>
                    <a:ext cx="930343" cy="275613"/>
                  </a:xfrm>
                  <a:prstGeom prst="trapezoid">
                    <a:avLst>
                      <a:gd name="adj" fmla="val 74711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300"/>
                      </a:spcAft>
                      <a:buSzPct val="100000"/>
                    </a:pP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16 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a14:m>
                    <a:r>
                      <a:rPr lang="en-US" sz="12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*</a:t>
                    </a:r>
                  </a:p>
                </p:txBody>
              </p:sp>
            </mc:Choice>
            <mc:Fallback>
              <p:sp>
                <p:nvSpPr>
                  <p:cNvPr id="91" name="Trapezoid 90">
                    <a:extLst>
                      <a:ext uri="{FF2B5EF4-FFF2-40B4-BE49-F238E27FC236}">
                        <a16:creationId xmlns:a16="http://schemas.microsoft.com/office/drawing/2014/main" id="{74C2EE03-09E6-42DC-87E5-BF99612808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876630" y="1928134"/>
                    <a:ext cx="930343" cy="275613"/>
                  </a:xfrm>
                  <a:prstGeom prst="trapezoid">
                    <a:avLst>
                      <a:gd name="adj" fmla="val 74711"/>
                    </a:avLst>
                  </a:prstGeom>
                  <a:blipFill>
                    <a:blip r:embed="rId28"/>
                    <a:stretch>
                      <a:fillRect r="-25581"/>
                    </a:stretch>
                  </a:blipFill>
                  <a:ln>
                    <a:solidFill>
                      <a:schemeClr val="tx2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CCEE560-2E15-43D5-ABA1-C0858759A623}"/>
                  </a:ext>
                </a:extLst>
              </p:cNvPr>
              <p:cNvSpPr txBox="1"/>
              <p:nvPr/>
            </p:nvSpPr>
            <p:spPr>
              <a:xfrm>
                <a:off x="2038252" y="2866579"/>
                <a:ext cx="2364813" cy="2345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t" anchorCtr="0">
                <a:noAutofit/>
              </a:bodyPr>
              <a:lstStyle/>
              <a:p>
                <a:pPr algn="ctr">
                  <a:spcAft>
                    <a:spcPts val="18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Encoder / Discriminator*</a:t>
                </a: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C36C639D-5966-4748-A946-8C051DC0BB4F}"/>
                    </a:ext>
                  </a:extLst>
                </p:cNvPr>
                <p:cNvSpPr/>
                <p:nvPr/>
              </p:nvSpPr>
              <p:spPr>
                <a:xfrm rot="16200000">
                  <a:off x="-155495" y="867776"/>
                  <a:ext cx="534180" cy="22319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𝑂𝑁𝑆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C36C639D-5966-4748-A946-8C051DC0B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55495" y="867776"/>
                  <a:ext cx="534180" cy="223192"/>
                </a:xfrm>
                <a:prstGeom prst="round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B7879E89-C308-4544-845D-56CB108200AC}"/>
                    </a:ext>
                  </a:extLst>
                </p:cNvPr>
                <p:cNvSpPr/>
                <p:nvPr/>
              </p:nvSpPr>
              <p:spPr>
                <a:xfrm rot="16200000">
                  <a:off x="4122427" y="867776"/>
                  <a:ext cx="321062" cy="22319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B7879E89-C308-4544-845D-56CB108200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22427" y="867776"/>
                  <a:ext cx="321062" cy="223192"/>
                </a:xfrm>
                <a:prstGeom prst="round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39E3C88-3AEA-4B9A-A6FA-05D820AD8386}"/>
                </a:ext>
              </a:extLst>
            </p:cNvPr>
            <p:cNvCxnSpPr>
              <a:cxnSpLocks/>
              <a:stCxn id="96" idx="2"/>
              <a:endCxn id="48" idx="0"/>
            </p:cNvCxnSpPr>
            <p:nvPr/>
          </p:nvCxnSpPr>
          <p:spPr>
            <a:xfrm>
              <a:off x="223194" y="979372"/>
              <a:ext cx="9835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ACFF7FB-484C-4209-8D2C-047E9A382C6B}"/>
                </a:ext>
              </a:extLst>
            </p:cNvPr>
            <p:cNvCxnSpPr>
              <a:cxnSpLocks/>
              <a:stCxn id="91" idx="2"/>
              <a:endCxn id="98" idx="0"/>
            </p:cNvCxnSpPr>
            <p:nvPr/>
          </p:nvCxnSpPr>
          <p:spPr>
            <a:xfrm>
              <a:off x="4085759" y="979372"/>
              <a:ext cx="85604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2CEA502-BDD8-4D61-A7E1-C5C0852E9F77}"/>
                </a:ext>
              </a:extLst>
            </p:cNvPr>
            <p:cNvCxnSpPr>
              <a:cxnSpLocks/>
              <a:stCxn id="98" idx="2"/>
              <a:endCxn id="68" idx="0"/>
            </p:cNvCxnSpPr>
            <p:nvPr/>
          </p:nvCxnSpPr>
          <p:spPr>
            <a:xfrm flipV="1">
              <a:off x="4394555" y="979371"/>
              <a:ext cx="120636" cy="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83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81</cp:revision>
  <dcterms:created xsi:type="dcterms:W3CDTF">2019-06-25T08:22:25Z</dcterms:created>
  <dcterms:modified xsi:type="dcterms:W3CDTF">2021-05-25T11:05:57Z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