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2560638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CFF"/>
    <a:srgbClr val="239023"/>
    <a:srgbClr val="1E1E1E"/>
    <a:srgbClr val="030303"/>
    <a:srgbClr val="1818FF"/>
    <a:srgbClr val="9B9BFF"/>
    <a:srgbClr val="000000"/>
    <a:srgbClr val="FF161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4660"/>
  </p:normalViewPr>
  <p:slideViewPr>
    <p:cSldViewPr snapToGrid="0">
      <p:cViewPr>
        <p:scale>
          <a:sx n="125" d="100"/>
          <a:sy n="125" d="100"/>
        </p:scale>
        <p:origin x="331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45201" y="3425285"/>
            <a:ext cx="1270238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44" y="419841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57">
                <a:latin typeface="+mj-lt"/>
              </a:defRPr>
            </a:lvl2pPr>
            <a:lvl3pPr>
              <a:defRPr sz="2857">
                <a:latin typeface="+mj-lt"/>
              </a:defRPr>
            </a:lvl3pPr>
            <a:lvl4pPr>
              <a:defRPr sz="2857">
                <a:latin typeface="+mj-lt"/>
              </a:defRPr>
            </a:lvl4pPr>
            <a:lvl5pPr>
              <a:defRPr sz="285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44" y="199680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6944" y="768004"/>
            <a:ext cx="530273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57"/>
              </a:spcAft>
              <a:buNone/>
              <a:defRPr sz="2286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29154" indent="0">
              <a:spcBef>
                <a:spcPts val="0"/>
              </a:spcBef>
              <a:spcAft>
                <a:spcPts val="857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0879" indent="0">
              <a:spcBef>
                <a:spcPts val="0"/>
              </a:spcBef>
              <a:spcAft>
                <a:spcPts val="857"/>
              </a:spcAft>
              <a:buNone/>
              <a:defRPr sz="1714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0033" indent="0">
              <a:spcBef>
                <a:spcPts val="0"/>
              </a:spcBef>
              <a:spcAft>
                <a:spcPts val="857"/>
              </a:spcAft>
              <a:buNone/>
              <a:defRPr sz="142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19185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1143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74921" indent="-326582">
              <a:spcBef>
                <a:spcPts val="0"/>
              </a:spcBef>
              <a:spcAft>
                <a:spcPts val="857"/>
              </a:spcAft>
              <a:buFont typeface="Nokia Pure Text" panose="020B0503020202020204" pitchFamily="34" charset="0"/>
              <a:buChar char="‒"/>
              <a:defRPr sz="1143" baseline="0">
                <a:solidFill>
                  <a:schemeClr val="tx2"/>
                </a:solidFill>
              </a:defRPr>
            </a:lvl6pPr>
            <a:lvl7pPr marL="2304075">
              <a:spcBef>
                <a:spcPts val="0"/>
              </a:spcBef>
              <a:spcAft>
                <a:spcPts val="857"/>
              </a:spcAft>
              <a:defRPr sz="1000">
                <a:solidFill>
                  <a:schemeClr val="tx2"/>
                </a:solidFill>
              </a:defRPr>
            </a:lvl7pPr>
            <a:lvl8pPr marL="2633228">
              <a:spcBef>
                <a:spcPts val="0"/>
              </a:spcBef>
              <a:spcAft>
                <a:spcPts val="857"/>
              </a:spcAft>
              <a:defRPr sz="857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5770" y="768004"/>
            <a:ext cx="530273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57"/>
              </a:spcAft>
              <a:buNone/>
              <a:defRPr sz="2286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29154" indent="0">
              <a:spcBef>
                <a:spcPts val="0"/>
              </a:spcBef>
              <a:spcAft>
                <a:spcPts val="857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0879" indent="0">
              <a:spcBef>
                <a:spcPts val="0"/>
              </a:spcBef>
              <a:spcAft>
                <a:spcPts val="857"/>
              </a:spcAft>
              <a:buNone/>
              <a:defRPr sz="1714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0033" indent="0">
              <a:spcBef>
                <a:spcPts val="0"/>
              </a:spcBef>
              <a:spcAft>
                <a:spcPts val="857"/>
              </a:spcAft>
              <a:buNone/>
              <a:defRPr sz="142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19185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1143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74921" indent="-326582">
              <a:spcBef>
                <a:spcPts val="0"/>
              </a:spcBef>
              <a:spcAft>
                <a:spcPts val="857"/>
              </a:spcAft>
              <a:buFont typeface="Nokia Pure Text" panose="020B0503020202020204" pitchFamily="34" charset="0"/>
              <a:buChar char="‒"/>
              <a:defRPr sz="1143" baseline="0">
                <a:solidFill>
                  <a:schemeClr val="tx2"/>
                </a:solidFill>
              </a:defRPr>
            </a:lvl6pPr>
            <a:lvl7pPr marL="2304075">
              <a:spcBef>
                <a:spcPts val="0"/>
              </a:spcBef>
              <a:spcAft>
                <a:spcPts val="857"/>
              </a:spcAft>
              <a:defRPr sz="1000">
                <a:solidFill>
                  <a:schemeClr val="tx2"/>
                </a:solidFill>
              </a:defRPr>
            </a:lvl7pPr>
            <a:lvl8pPr marL="2633228">
              <a:spcBef>
                <a:spcPts val="0"/>
              </a:spcBef>
              <a:spcAft>
                <a:spcPts val="857"/>
              </a:spcAft>
              <a:defRPr sz="857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4595" y="768004"/>
            <a:ext cx="530273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57"/>
              </a:spcAft>
              <a:buNone/>
              <a:defRPr sz="2286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29154" indent="0">
              <a:spcBef>
                <a:spcPts val="0"/>
              </a:spcBef>
              <a:spcAft>
                <a:spcPts val="857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0879" indent="0">
              <a:spcBef>
                <a:spcPts val="0"/>
              </a:spcBef>
              <a:spcAft>
                <a:spcPts val="857"/>
              </a:spcAft>
              <a:buNone/>
              <a:defRPr sz="1714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0033" indent="0">
              <a:spcBef>
                <a:spcPts val="0"/>
              </a:spcBef>
              <a:spcAft>
                <a:spcPts val="857"/>
              </a:spcAft>
              <a:buNone/>
              <a:defRPr sz="142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19185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1143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74921" indent="-326582">
              <a:spcBef>
                <a:spcPts val="0"/>
              </a:spcBef>
              <a:spcAft>
                <a:spcPts val="857"/>
              </a:spcAft>
              <a:buFont typeface="Nokia Pure Text" panose="020B0503020202020204" pitchFamily="34" charset="0"/>
              <a:buChar char="‒"/>
              <a:defRPr sz="1143" baseline="0">
                <a:solidFill>
                  <a:schemeClr val="tx2"/>
                </a:solidFill>
              </a:defRPr>
            </a:lvl6pPr>
            <a:lvl7pPr marL="2304075">
              <a:spcBef>
                <a:spcPts val="0"/>
              </a:spcBef>
              <a:spcAft>
                <a:spcPts val="857"/>
              </a:spcAft>
              <a:defRPr sz="1000">
                <a:solidFill>
                  <a:schemeClr val="tx2"/>
                </a:solidFill>
              </a:defRPr>
            </a:lvl7pPr>
            <a:lvl8pPr marL="2633228">
              <a:spcBef>
                <a:spcPts val="0"/>
              </a:spcBef>
              <a:spcAft>
                <a:spcPts val="857"/>
              </a:spcAft>
              <a:defRPr sz="857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13421" y="768004"/>
            <a:ext cx="530273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57"/>
              </a:spcAft>
              <a:buNone/>
              <a:defRPr sz="2286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29154" indent="0">
              <a:spcBef>
                <a:spcPts val="0"/>
              </a:spcBef>
              <a:spcAft>
                <a:spcPts val="857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0879" indent="0">
              <a:spcBef>
                <a:spcPts val="0"/>
              </a:spcBef>
              <a:spcAft>
                <a:spcPts val="857"/>
              </a:spcAft>
              <a:buNone/>
              <a:defRPr sz="1714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0033" indent="0">
              <a:spcBef>
                <a:spcPts val="0"/>
              </a:spcBef>
              <a:spcAft>
                <a:spcPts val="857"/>
              </a:spcAft>
              <a:buNone/>
              <a:defRPr sz="142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19185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1143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74921" indent="-326582">
              <a:spcBef>
                <a:spcPts val="0"/>
              </a:spcBef>
              <a:spcAft>
                <a:spcPts val="857"/>
              </a:spcAft>
              <a:buFont typeface="Nokia Pure Text" panose="020B0503020202020204" pitchFamily="34" charset="0"/>
              <a:buChar char="‒"/>
              <a:defRPr sz="1143" baseline="0">
                <a:solidFill>
                  <a:schemeClr val="tx2"/>
                </a:solidFill>
              </a:defRPr>
            </a:lvl6pPr>
            <a:lvl7pPr marL="2304075">
              <a:spcBef>
                <a:spcPts val="0"/>
              </a:spcBef>
              <a:spcAft>
                <a:spcPts val="857"/>
              </a:spcAft>
              <a:defRPr sz="1000">
                <a:solidFill>
                  <a:schemeClr val="tx2"/>
                </a:solidFill>
              </a:defRPr>
            </a:lvl7pPr>
            <a:lvl8pPr marL="2633228">
              <a:spcBef>
                <a:spcPts val="0"/>
              </a:spcBef>
              <a:spcAft>
                <a:spcPts val="857"/>
              </a:spcAft>
              <a:defRPr sz="857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45201" y="3425285"/>
            <a:ext cx="1270238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829" y="640000"/>
            <a:ext cx="2340866" cy="140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57"/>
              </a:spcAft>
              <a:buNone/>
              <a:defRPr sz="9429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6944" y="2176000"/>
            <a:ext cx="2326753" cy="1121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2286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329154" indent="0">
              <a:spcBef>
                <a:spcPts val="0"/>
              </a:spcBef>
              <a:spcAft>
                <a:spcPts val="857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660879" indent="0">
              <a:spcBef>
                <a:spcPts val="0"/>
              </a:spcBef>
              <a:spcAft>
                <a:spcPts val="857"/>
              </a:spcAft>
              <a:buNone/>
              <a:defRPr sz="1714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990033" indent="0">
              <a:spcBef>
                <a:spcPts val="0"/>
              </a:spcBef>
              <a:spcAft>
                <a:spcPts val="857"/>
              </a:spcAft>
              <a:buNone/>
              <a:defRPr sz="1429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319185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1286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648340" indent="0">
              <a:spcBef>
                <a:spcPts val="0"/>
              </a:spcBef>
              <a:spcAft>
                <a:spcPts val="857"/>
              </a:spcAft>
              <a:buFont typeface="Nokia Pure Text" panose="020B0503020202020204" pitchFamily="34" charset="0"/>
              <a:buNone/>
              <a:defRPr sz="1143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977492" indent="0">
              <a:spcBef>
                <a:spcPts val="0"/>
              </a:spcBef>
              <a:spcAft>
                <a:spcPts val="857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306646" indent="0">
              <a:spcBef>
                <a:spcPts val="0"/>
              </a:spcBef>
              <a:spcAft>
                <a:spcPts val="857"/>
              </a:spcAft>
              <a:buNone/>
              <a:defRPr sz="857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" y="25601"/>
            <a:ext cx="447846" cy="4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829" y="640000"/>
            <a:ext cx="2340866" cy="140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57"/>
              </a:spcAft>
              <a:buNone/>
              <a:defRPr sz="942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6944" y="2176000"/>
            <a:ext cx="2326753" cy="1121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2286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329154" indent="0">
              <a:spcBef>
                <a:spcPts val="0"/>
              </a:spcBef>
              <a:spcAft>
                <a:spcPts val="857"/>
              </a:spcAft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660879" indent="0">
              <a:spcBef>
                <a:spcPts val="0"/>
              </a:spcBef>
              <a:spcAft>
                <a:spcPts val="857"/>
              </a:spcAft>
              <a:buNone/>
              <a:defRPr sz="1714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990033" indent="0">
              <a:spcBef>
                <a:spcPts val="0"/>
              </a:spcBef>
              <a:spcAft>
                <a:spcPts val="857"/>
              </a:spcAft>
              <a:buNone/>
              <a:defRPr sz="142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319185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1286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648340" indent="0">
              <a:spcBef>
                <a:spcPts val="0"/>
              </a:spcBef>
              <a:spcAft>
                <a:spcPts val="857"/>
              </a:spcAft>
              <a:buFont typeface="Nokia Pure Text" panose="020B0503020202020204" pitchFamily="34" charset="0"/>
              <a:buNone/>
              <a:defRPr sz="1143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977492" indent="0">
              <a:spcBef>
                <a:spcPts val="0"/>
              </a:spcBef>
              <a:spcAft>
                <a:spcPts val="857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306646" indent="0">
              <a:spcBef>
                <a:spcPts val="0"/>
              </a:spcBef>
              <a:spcAft>
                <a:spcPts val="857"/>
              </a:spcAft>
              <a:buNone/>
              <a:defRPr sz="857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" y="24212"/>
            <a:ext cx="445243" cy="4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44" y="419841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857">
                <a:latin typeface="+mj-lt"/>
              </a:defRPr>
            </a:lvl2pPr>
            <a:lvl3pPr>
              <a:defRPr sz="2857">
                <a:latin typeface="+mj-lt"/>
              </a:defRPr>
            </a:lvl3pPr>
            <a:lvl4pPr>
              <a:defRPr sz="2857">
                <a:latin typeface="+mj-lt"/>
              </a:defRPr>
            </a:lvl4pPr>
            <a:lvl5pPr>
              <a:defRPr sz="2857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44" y="199680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6944" y="768004"/>
            <a:ext cx="2326753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57"/>
              </a:spcAft>
              <a:buNone/>
              <a:defRPr sz="2286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329154" indent="0">
              <a:spcBef>
                <a:spcPts val="0"/>
              </a:spcBef>
              <a:spcAft>
                <a:spcPts val="857"/>
              </a:spcAft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660879" indent="0">
              <a:spcBef>
                <a:spcPts val="0"/>
              </a:spcBef>
              <a:spcAft>
                <a:spcPts val="857"/>
              </a:spcAft>
              <a:buNone/>
              <a:defRPr sz="1714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990033" indent="0">
              <a:spcBef>
                <a:spcPts val="0"/>
              </a:spcBef>
              <a:spcAft>
                <a:spcPts val="857"/>
              </a:spcAft>
              <a:buNone/>
              <a:defRPr sz="142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319185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1143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01" y="3305909"/>
            <a:ext cx="282598" cy="3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44" y="419841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>
                <a:solidFill>
                  <a:schemeClr val="bg1"/>
                </a:solidFill>
                <a:latin typeface="+mj-lt"/>
              </a:defRPr>
            </a:lvl1pPr>
            <a:lvl2pPr>
              <a:defRPr sz="2857">
                <a:latin typeface="+mj-lt"/>
              </a:defRPr>
            </a:lvl2pPr>
            <a:lvl3pPr>
              <a:defRPr sz="2857">
                <a:latin typeface="+mj-lt"/>
              </a:defRPr>
            </a:lvl3pPr>
            <a:lvl4pPr>
              <a:defRPr sz="2857">
                <a:latin typeface="+mj-lt"/>
              </a:defRPr>
            </a:lvl4pPr>
            <a:lvl5pPr>
              <a:defRPr sz="2857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44" y="199680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6944" y="768004"/>
            <a:ext cx="2326753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57"/>
              </a:spcAft>
              <a:buNone/>
              <a:defRPr sz="2286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329154" indent="0">
              <a:spcBef>
                <a:spcPts val="0"/>
              </a:spcBef>
              <a:spcAft>
                <a:spcPts val="857"/>
              </a:spcAft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660879" indent="0">
              <a:spcBef>
                <a:spcPts val="0"/>
              </a:spcBef>
              <a:spcAft>
                <a:spcPts val="857"/>
              </a:spcAft>
              <a:buNone/>
              <a:defRPr sz="1714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990033" indent="0">
              <a:spcBef>
                <a:spcPts val="0"/>
              </a:spcBef>
              <a:spcAft>
                <a:spcPts val="857"/>
              </a:spcAft>
              <a:buNone/>
              <a:defRPr sz="142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319185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1143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44" y="199680"/>
            <a:ext cx="2326753" cy="12519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6286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5201" y="3425285"/>
            <a:ext cx="1270238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44" y="419841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57">
                <a:latin typeface="+mj-lt"/>
              </a:defRPr>
            </a:lvl2pPr>
            <a:lvl3pPr>
              <a:defRPr sz="2857">
                <a:latin typeface="+mj-lt"/>
              </a:defRPr>
            </a:lvl3pPr>
            <a:lvl4pPr>
              <a:defRPr sz="2857">
                <a:latin typeface="+mj-lt"/>
              </a:defRPr>
            </a:lvl4pPr>
            <a:lvl5pPr>
              <a:defRPr sz="285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6944" y="199680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5201" y="3425285"/>
            <a:ext cx="1270238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44" y="419841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57">
                <a:latin typeface="+mj-lt"/>
              </a:defRPr>
            </a:lvl2pPr>
            <a:lvl3pPr>
              <a:defRPr sz="2857">
                <a:latin typeface="+mj-lt"/>
              </a:defRPr>
            </a:lvl3pPr>
            <a:lvl4pPr>
              <a:defRPr sz="2857">
                <a:latin typeface="+mj-lt"/>
              </a:defRPr>
            </a:lvl4pPr>
            <a:lvl5pPr>
              <a:defRPr sz="285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6944" y="199680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944" y="768004"/>
            <a:ext cx="2326753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57"/>
              </a:spcAft>
              <a:buNone/>
              <a:defRPr sz="2286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29154" indent="0">
              <a:spcBef>
                <a:spcPts val="0"/>
              </a:spcBef>
              <a:spcAft>
                <a:spcPts val="857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0879" indent="0">
              <a:spcBef>
                <a:spcPts val="0"/>
              </a:spcBef>
              <a:spcAft>
                <a:spcPts val="857"/>
              </a:spcAft>
              <a:buNone/>
              <a:defRPr sz="1714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0033" indent="0">
              <a:spcBef>
                <a:spcPts val="0"/>
              </a:spcBef>
              <a:spcAft>
                <a:spcPts val="857"/>
              </a:spcAft>
              <a:buNone/>
              <a:defRPr sz="142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19185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1143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74921" indent="-326582">
              <a:spcBef>
                <a:spcPts val="0"/>
              </a:spcBef>
              <a:spcAft>
                <a:spcPts val="857"/>
              </a:spcAft>
              <a:buFont typeface="Nokia Pure Text" panose="020B0503020202020204" pitchFamily="34" charset="0"/>
              <a:buChar char="‒"/>
              <a:defRPr sz="1143" baseline="0">
                <a:solidFill>
                  <a:schemeClr val="tx2"/>
                </a:solidFill>
              </a:defRPr>
            </a:lvl6pPr>
            <a:lvl7pPr marL="2304075">
              <a:spcBef>
                <a:spcPts val="0"/>
              </a:spcBef>
              <a:spcAft>
                <a:spcPts val="857"/>
              </a:spcAft>
              <a:defRPr sz="1000">
                <a:solidFill>
                  <a:schemeClr val="tx2"/>
                </a:solidFill>
              </a:defRPr>
            </a:lvl7pPr>
            <a:lvl8pPr marL="2633228">
              <a:spcBef>
                <a:spcPts val="0"/>
              </a:spcBef>
              <a:spcAft>
                <a:spcPts val="857"/>
              </a:spcAft>
              <a:defRPr sz="857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44" y="419841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57">
                <a:latin typeface="+mj-lt"/>
              </a:defRPr>
            </a:lvl2pPr>
            <a:lvl3pPr>
              <a:defRPr sz="2857">
                <a:latin typeface="+mj-lt"/>
              </a:defRPr>
            </a:lvl3pPr>
            <a:lvl4pPr>
              <a:defRPr sz="2857">
                <a:latin typeface="+mj-lt"/>
              </a:defRPr>
            </a:lvl4pPr>
            <a:lvl5pPr>
              <a:defRPr sz="285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44" y="199680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16944" y="765440"/>
            <a:ext cx="2326753" cy="253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29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45201" y="3425285"/>
            <a:ext cx="1270238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44" y="419841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57">
                <a:latin typeface="+mj-lt"/>
              </a:defRPr>
            </a:lvl2pPr>
            <a:lvl3pPr>
              <a:defRPr sz="2857">
                <a:latin typeface="+mj-lt"/>
              </a:defRPr>
            </a:lvl3pPr>
            <a:lvl4pPr>
              <a:defRPr sz="2857">
                <a:latin typeface="+mj-lt"/>
              </a:defRPr>
            </a:lvl4pPr>
            <a:lvl5pPr>
              <a:defRPr sz="285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44" y="199680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16944" y="765440"/>
            <a:ext cx="2326753" cy="253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29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45201" y="3425285"/>
            <a:ext cx="1270238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44" y="419841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57">
                <a:latin typeface="+mj-lt"/>
              </a:defRPr>
            </a:lvl2pPr>
            <a:lvl3pPr>
              <a:defRPr sz="2857">
                <a:latin typeface="+mj-lt"/>
              </a:defRPr>
            </a:lvl3pPr>
            <a:lvl4pPr>
              <a:defRPr sz="2857">
                <a:latin typeface="+mj-lt"/>
              </a:defRPr>
            </a:lvl4pPr>
            <a:lvl5pPr>
              <a:defRPr sz="285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44" y="199680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6943" y="768004"/>
            <a:ext cx="1123052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57"/>
              </a:spcAft>
              <a:buNone/>
              <a:defRPr sz="2286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29154" indent="0">
              <a:spcBef>
                <a:spcPts val="0"/>
              </a:spcBef>
              <a:spcAft>
                <a:spcPts val="857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0879" indent="0">
              <a:spcBef>
                <a:spcPts val="0"/>
              </a:spcBef>
              <a:spcAft>
                <a:spcPts val="857"/>
              </a:spcAft>
              <a:buNone/>
              <a:defRPr sz="1714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0033" indent="0">
              <a:spcBef>
                <a:spcPts val="0"/>
              </a:spcBef>
              <a:spcAft>
                <a:spcPts val="857"/>
              </a:spcAft>
              <a:buNone/>
              <a:defRPr sz="142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19185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1143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74921" indent="-326582">
              <a:spcBef>
                <a:spcPts val="0"/>
              </a:spcBef>
              <a:spcAft>
                <a:spcPts val="857"/>
              </a:spcAft>
              <a:buFont typeface="Nokia Pure Text" panose="020B0503020202020204" pitchFamily="34" charset="0"/>
              <a:buChar char="‒"/>
              <a:defRPr sz="1143" baseline="0">
                <a:solidFill>
                  <a:schemeClr val="tx2"/>
                </a:solidFill>
              </a:defRPr>
            </a:lvl6pPr>
            <a:lvl7pPr marL="2304075">
              <a:spcBef>
                <a:spcPts val="0"/>
              </a:spcBef>
              <a:spcAft>
                <a:spcPts val="857"/>
              </a:spcAft>
              <a:defRPr sz="1000">
                <a:solidFill>
                  <a:schemeClr val="tx2"/>
                </a:solidFill>
              </a:defRPr>
            </a:lvl7pPr>
            <a:lvl8pPr marL="2633228">
              <a:spcBef>
                <a:spcPts val="0"/>
              </a:spcBef>
              <a:spcAft>
                <a:spcPts val="857"/>
              </a:spcAft>
              <a:defRPr sz="857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0644" y="768004"/>
            <a:ext cx="1123052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57"/>
              </a:spcAft>
              <a:buNone/>
              <a:defRPr sz="2286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29154" indent="0">
              <a:spcBef>
                <a:spcPts val="0"/>
              </a:spcBef>
              <a:spcAft>
                <a:spcPts val="857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0879" indent="0">
              <a:spcBef>
                <a:spcPts val="0"/>
              </a:spcBef>
              <a:spcAft>
                <a:spcPts val="857"/>
              </a:spcAft>
              <a:buNone/>
              <a:defRPr sz="1714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0033" indent="0">
              <a:spcBef>
                <a:spcPts val="0"/>
              </a:spcBef>
              <a:spcAft>
                <a:spcPts val="857"/>
              </a:spcAft>
              <a:buNone/>
              <a:defRPr sz="142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19185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1143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74921" indent="-326582">
              <a:spcBef>
                <a:spcPts val="0"/>
              </a:spcBef>
              <a:spcAft>
                <a:spcPts val="857"/>
              </a:spcAft>
              <a:buFont typeface="Nokia Pure Text" panose="020B0503020202020204" pitchFamily="34" charset="0"/>
              <a:buChar char="‒"/>
              <a:defRPr sz="1143" baseline="0">
                <a:solidFill>
                  <a:schemeClr val="tx2"/>
                </a:solidFill>
              </a:defRPr>
            </a:lvl6pPr>
            <a:lvl7pPr marL="2304075">
              <a:spcBef>
                <a:spcPts val="0"/>
              </a:spcBef>
              <a:spcAft>
                <a:spcPts val="857"/>
              </a:spcAft>
              <a:defRPr sz="1000">
                <a:solidFill>
                  <a:schemeClr val="tx2"/>
                </a:solidFill>
              </a:defRPr>
            </a:lvl7pPr>
            <a:lvl8pPr marL="2633228">
              <a:spcBef>
                <a:spcPts val="0"/>
              </a:spcBef>
              <a:spcAft>
                <a:spcPts val="857"/>
              </a:spcAft>
              <a:defRPr sz="857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45201" y="3425285"/>
            <a:ext cx="1270238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44" y="419841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57">
                <a:latin typeface="+mj-lt"/>
              </a:defRPr>
            </a:lvl2pPr>
            <a:lvl3pPr>
              <a:defRPr sz="2857">
                <a:latin typeface="+mj-lt"/>
              </a:defRPr>
            </a:lvl3pPr>
            <a:lvl4pPr>
              <a:defRPr sz="2857">
                <a:latin typeface="+mj-lt"/>
              </a:defRPr>
            </a:lvl4pPr>
            <a:lvl5pPr>
              <a:defRPr sz="285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44" y="199680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0644" y="768004"/>
            <a:ext cx="1123052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57"/>
              </a:spcAft>
              <a:buNone/>
              <a:defRPr sz="2286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29154" indent="0">
              <a:spcBef>
                <a:spcPts val="0"/>
              </a:spcBef>
              <a:spcAft>
                <a:spcPts val="857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0879" indent="0">
              <a:spcBef>
                <a:spcPts val="0"/>
              </a:spcBef>
              <a:spcAft>
                <a:spcPts val="857"/>
              </a:spcAft>
              <a:buNone/>
              <a:defRPr sz="1714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0033" indent="0">
              <a:spcBef>
                <a:spcPts val="0"/>
              </a:spcBef>
              <a:spcAft>
                <a:spcPts val="857"/>
              </a:spcAft>
              <a:buNone/>
              <a:defRPr sz="142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19185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1143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74921" indent="-326582">
              <a:spcBef>
                <a:spcPts val="0"/>
              </a:spcBef>
              <a:spcAft>
                <a:spcPts val="857"/>
              </a:spcAft>
              <a:buFont typeface="Nokia Pure Text" panose="020B0503020202020204" pitchFamily="34" charset="0"/>
              <a:buChar char="‒"/>
              <a:defRPr sz="1143" baseline="0">
                <a:solidFill>
                  <a:schemeClr val="tx2"/>
                </a:solidFill>
              </a:defRPr>
            </a:lvl6pPr>
            <a:lvl7pPr marL="2304075">
              <a:spcBef>
                <a:spcPts val="0"/>
              </a:spcBef>
              <a:spcAft>
                <a:spcPts val="857"/>
              </a:spcAft>
              <a:defRPr sz="1000">
                <a:solidFill>
                  <a:schemeClr val="tx2"/>
                </a:solidFill>
              </a:defRPr>
            </a:lvl7pPr>
            <a:lvl8pPr marL="2633228">
              <a:spcBef>
                <a:spcPts val="0"/>
              </a:spcBef>
              <a:spcAft>
                <a:spcPts val="857"/>
              </a:spcAft>
              <a:defRPr sz="857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6943" y="768004"/>
            <a:ext cx="1123052" cy="25318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86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45201" y="3425285"/>
            <a:ext cx="1270238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44" y="419841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57">
                <a:latin typeface="+mj-lt"/>
              </a:defRPr>
            </a:lvl2pPr>
            <a:lvl3pPr>
              <a:defRPr sz="2857">
                <a:latin typeface="+mj-lt"/>
              </a:defRPr>
            </a:lvl3pPr>
            <a:lvl4pPr>
              <a:defRPr sz="2857">
                <a:latin typeface="+mj-lt"/>
              </a:defRPr>
            </a:lvl4pPr>
            <a:lvl5pPr>
              <a:defRPr sz="285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44" y="199680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6943" y="768004"/>
            <a:ext cx="725850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57"/>
              </a:spcAft>
              <a:buNone/>
              <a:defRPr sz="2286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29154" indent="0">
              <a:spcBef>
                <a:spcPts val="0"/>
              </a:spcBef>
              <a:spcAft>
                <a:spcPts val="857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0879" indent="0">
              <a:spcBef>
                <a:spcPts val="0"/>
              </a:spcBef>
              <a:spcAft>
                <a:spcPts val="857"/>
              </a:spcAft>
              <a:buNone/>
              <a:defRPr sz="1714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0033" indent="0">
              <a:spcBef>
                <a:spcPts val="0"/>
              </a:spcBef>
              <a:spcAft>
                <a:spcPts val="857"/>
              </a:spcAft>
              <a:buNone/>
              <a:defRPr sz="142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19185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1143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74921" indent="-326582">
              <a:spcBef>
                <a:spcPts val="0"/>
              </a:spcBef>
              <a:spcAft>
                <a:spcPts val="857"/>
              </a:spcAft>
              <a:buFont typeface="Nokia Pure Text" panose="020B0503020202020204" pitchFamily="34" charset="0"/>
              <a:buChar char="‒"/>
              <a:defRPr sz="1143" baseline="0">
                <a:solidFill>
                  <a:schemeClr val="tx2"/>
                </a:solidFill>
              </a:defRPr>
            </a:lvl6pPr>
            <a:lvl7pPr marL="2304075">
              <a:spcBef>
                <a:spcPts val="0"/>
              </a:spcBef>
              <a:spcAft>
                <a:spcPts val="857"/>
              </a:spcAft>
              <a:defRPr sz="1000">
                <a:solidFill>
                  <a:schemeClr val="tx2"/>
                </a:solidFill>
              </a:defRPr>
            </a:lvl7pPr>
            <a:lvl8pPr marL="2633228">
              <a:spcBef>
                <a:spcPts val="0"/>
              </a:spcBef>
              <a:spcAft>
                <a:spcPts val="857"/>
              </a:spcAft>
              <a:defRPr sz="857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7354" y="768004"/>
            <a:ext cx="725850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57"/>
              </a:spcAft>
              <a:buNone/>
              <a:defRPr sz="2286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29154" indent="0">
              <a:spcBef>
                <a:spcPts val="0"/>
              </a:spcBef>
              <a:spcAft>
                <a:spcPts val="857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0879" indent="0">
              <a:spcBef>
                <a:spcPts val="0"/>
              </a:spcBef>
              <a:spcAft>
                <a:spcPts val="857"/>
              </a:spcAft>
              <a:buNone/>
              <a:defRPr sz="1714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0033" indent="0">
              <a:spcBef>
                <a:spcPts val="0"/>
              </a:spcBef>
              <a:spcAft>
                <a:spcPts val="857"/>
              </a:spcAft>
              <a:buNone/>
              <a:defRPr sz="142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19185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1143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74921" indent="-326582">
              <a:spcBef>
                <a:spcPts val="0"/>
              </a:spcBef>
              <a:spcAft>
                <a:spcPts val="857"/>
              </a:spcAft>
              <a:buFont typeface="Nokia Pure Text" panose="020B0503020202020204" pitchFamily="34" charset="0"/>
              <a:buChar char="‒"/>
              <a:defRPr sz="1143" baseline="0">
                <a:solidFill>
                  <a:schemeClr val="tx2"/>
                </a:solidFill>
              </a:defRPr>
            </a:lvl6pPr>
            <a:lvl7pPr marL="2304075">
              <a:spcBef>
                <a:spcPts val="0"/>
              </a:spcBef>
              <a:spcAft>
                <a:spcPts val="857"/>
              </a:spcAft>
              <a:defRPr sz="1000">
                <a:solidFill>
                  <a:schemeClr val="tx2"/>
                </a:solidFill>
              </a:defRPr>
            </a:lvl7pPr>
            <a:lvl8pPr marL="2633228">
              <a:spcBef>
                <a:spcPts val="0"/>
              </a:spcBef>
              <a:spcAft>
                <a:spcPts val="857"/>
              </a:spcAft>
              <a:defRPr sz="857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17845" y="768004"/>
            <a:ext cx="725850" cy="253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57"/>
              </a:spcAft>
              <a:buNone/>
              <a:defRPr sz="2286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29154" indent="0">
              <a:spcBef>
                <a:spcPts val="0"/>
              </a:spcBef>
              <a:spcAft>
                <a:spcPts val="857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0879" indent="0">
              <a:spcBef>
                <a:spcPts val="0"/>
              </a:spcBef>
              <a:spcAft>
                <a:spcPts val="857"/>
              </a:spcAft>
              <a:buNone/>
              <a:defRPr sz="1714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0033" indent="0">
              <a:spcBef>
                <a:spcPts val="0"/>
              </a:spcBef>
              <a:spcAft>
                <a:spcPts val="857"/>
              </a:spcAft>
              <a:buNone/>
              <a:defRPr sz="142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19185" indent="0">
              <a:spcBef>
                <a:spcPts val="0"/>
              </a:spcBef>
              <a:spcAft>
                <a:spcPts val="857"/>
              </a:spcAft>
              <a:buFont typeface="Arial" panose="020B0604020202020204" pitchFamily="34" charset="0"/>
              <a:buNone/>
              <a:defRPr sz="1143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74921" indent="-326582">
              <a:spcBef>
                <a:spcPts val="0"/>
              </a:spcBef>
              <a:spcAft>
                <a:spcPts val="857"/>
              </a:spcAft>
              <a:buFont typeface="Nokia Pure Text" panose="020B0503020202020204" pitchFamily="34" charset="0"/>
              <a:buChar char="‒"/>
              <a:defRPr sz="1143" baseline="0">
                <a:solidFill>
                  <a:schemeClr val="tx2"/>
                </a:solidFill>
              </a:defRPr>
            </a:lvl6pPr>
            <a:lvl7pPr marL="2304075">
              <a:spcBef>
                <a:spcPts val="0"/>
              </a:spcBef>
              <a:spcAft>
                <a:spcPts val="857"/>
              </a:spcAft>
              <a:defRPr sz="1000">
                <a:solidFill>
                  <a:schemeClr val="tx2"/>
                </a:solidFill>
              </a:defRPr>
            </a:lvl7pPr>
            <a:lvl8pPr marL="2633228">
              <a:spcBef>
                <a:spcPts val="0"/>
              </a:spcBef>
              <a:spcAft>
                <a:spcPts val="857"/>
              </a:spcAft>
              <a:defRPr sz="857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45201" y="3425285"/>
            <a:ext cx="1270238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44" y="419841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57">
                <a:latin typeface="+mj-lt"/>
              </a:defRPr>
            </a:lvl2pPr>
            <a:lvl3pPr>
              <a:defRPr sz="2857">
                <a:latin typeface="+mj-lt"/>
              </a:defRPr>
            </a:lvl3pPr>
            <a:lvl4pPr>
              <a:defRPr sz="2857">
                <a:latin typeface="+mj-lt"/>
              </a:defRPr>
            </a:lvl4pPr>
            <a:lvl5pPr>
              <a:defRPr sz="285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44" y="199680"/>
            <a:ext cx="2326753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7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16863" y="768004"/>
            <a:ext cx="725850" cy="25318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86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717292" y="768004"/>
            <a:ext cx="725850" cy="25318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86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16800" y="768004"/>
            <a:ext cx="725850" cy="25318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86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45201" y="3425285"/>
            <a:ext cx="1270238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979747" rtl="0" eaLnBrk="1" latinLnBrk="0" hangingPunct="1">
        <a:lnSpc>
          <a:spcPct val="90000"/>
        </a:lnSpc>
        <a:spcBef>
          <a:spcPct val="0"/>
        </a:spcBef>
        <a:buNone/>
        <a:defRPr sz="47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936" indent="-244936" algn="l" defTabSz="9797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4810" indent="-244936" algn="l" defTabSz="979747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2pPr>
      <a:lvl3pPr marL="1224683" indent="-244936" algn="l" defTabSz="979747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2143" kern="1200">
          <a:solidFill>
            <a:schemeClr val="tx1"/>
          </a:solidFill>
          <a:latin typeface="+mn-lt"/>
          <a:ea typeface="+mn-ea"/>
          <a:cs typeface="+mn-cs"/>
        </a:defRPr>
      </a:lvl3pPr>
      <a:lvl4pPr marL="1714556" indent="-244936" algn="l" defTabSz="979747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4pPr>
      <a:lvl5pPr marL="2204428" indent="-244936" algn="l" defTabSz="979747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5pPr>
      <a:lvl6pPr marL="2694302" indent="-244936" algn="l" defTabSz="979747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6pPr>
      <a:lvl7pPr marL="3184175" indent="-244936" algn="l" defTabSz="979747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7pPr>
      <a:lvl8pPr marL="3674049" indent="-244936" algn="l" defTabSz="979747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8pPr>
      <a:lvl9pPr marL="4163920" indent="-244936" algn="l" defTabSz="979747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9747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1pPr>
      <a:lvl2pPr marL="489874" algn="l" defTabSz="979747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2pPr>
      <a:lvl3pPr marL="979747" algn="l" defTabSz="979747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3pPr>
      <a:lvl4pPr marL="1469618" algn="l" defTabSz="979747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4pPr>
      <a:lvl5pPr marL="1959492" algn="l" defTabSz="979747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5pPr>
      <a:lvl6pPr marL="2449365" algn="l" defTabSz="979747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6pPr>
      <a:lvl7pPr marL="2939239" algn="l" defTabSz="979747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7pPr>
      <a:lvl8pPr marL="3429111" algn="l" defTabSz="979747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8pPr>
      <a:lvl9pPr marL="3918984" algn="l" defTabSz="979747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11643" y="3160449"/>
            <a:ext cx="504063" cy="351763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143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17364" y="2984687"/>
            <a:ext cx="70568" cy="52764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143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429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5201" y="3425285"/>
            <a:ext cx="1270238" cy="870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43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1306328" rtl="0" eaLnBrk="1" latinLnBrk="0" hangingPunct="1">
        <a:lnSpc>
          <a:spcPct val="90000"/>
        </a:lnSpc>
        <a:spcBef>
          <a:spcPct val="0"/>
        </a:spcBef>
        <a:buNone/>
        <a:defRPr sz="6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582" indent="-326582" algn="l" defTabSz="1306328" rtl="0" eaLnBrk="1" latinLnBrk="0" hangingPunct="1">
        <a:lnSpc>
          <a:spcPct val="90000"/>
        </a:lnSpc>
        <a:spcBef>
          <a:spcPts val="1429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79747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2pPr>
      <a:lvl3pPr marL="1632911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3pPr>
      <a:lvl4pPr marL="2286074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4pPr>
      <a:lvl5pPr marL="2939239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5pPr>
      <a:lvl6pPr marL="3592403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6pPr>
      <a:lvl7pPr marL="4245566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7pPr>
      <a:lvl8pPr marL="4898731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8pPr>
      <a:lvl9pPr marL="5551894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1pPr>
      <a:lvl2pPr marL="653164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2pPr>
      <a:lvl3pPr marL="1306328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3pPr>
      <a:lvl4pPr marL="1959492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4pPr>
      <a:lvl5pPr marL="2612657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5pPr>
      <a:lvl6pPr marL="3265820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6pPr>
      <a:lvl7pPr marL="3918984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7pPr>
      <a:lvl8pPr marL="4572150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8pPr>
      <a:lvl9pPr marL="5225313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11643" y="3160449"/>
            <a:ext cx="504063" cy="351763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143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17364" y="2984687"/>
            <a:ext cx="70568" cy="52764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143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429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5201" y="3425285"/>
            <a:ext cx="1270238" cy="870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43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1306328" rtl="0" eaLnBrk="1" latinLnBrk="0" hangingPunct="1">
        <a:lnSpc>
          <a:spcPct val="90000"/>
        </a:lnSpc>
        <a:spcBef>
          <a:spcPct val="0"/>
        </a:spcBef>
        <a:buNone/>
        <a:defRPr sz="6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582" indent="-326582" algn="l" defTabSz="1306328" rtl="0" eaLnBrk="1" latinLnBrk="0" hangingPunct="1">
        <a:lnSpc>
          <a:spcPct val="90000"/>
        </a:lnSpc>
        <a:spcBef>
          <a:spcPts val="1429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79747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2pPr>
      <a:lvl3pPr marL="1632911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3pPr>
      <a:lvl4pPr marL="2286074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4pPr>
      <a:lvl5pPr marL="2939239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5pPr>
      <a:lvl6pPr marL="3592403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6pPr>
      <a:lvl7pPr marL="4245566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7pPr>
      <a:lvl8pPr marL="4898731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8pPr>
      <a:lvl9pPr marL="5551894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1pPr>
      <a:lvl2pPr marL="653164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2pPr>
      <a:lvl3pPr marL="1306328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3pPr>
      <a:lvl4pPr marL="1959492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4pPr>
      <a:lvl5pPr marL="2612657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5pPr>
      <a:lvl6pPr marL="3265820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6pPr>
      <a:lvl7pPr marL="3918984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7pPr>
      <a:lvl8pPr marL="4572150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8pPr>
      <a:lvl9pPr marL="5225313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89" y="1444800"/>
            <a:ext cx="718469" cy="76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1306328" rtl="0" eaLnBrk="1" latinLnBrk="0" hangingPunct="1">
        <a:lnSpc>
          <a:spcPct val="90000"/>
        </a:lnSpc>
        <a:spcBef>
          <a:spcPct val="0"/>
        </a:spcBef>
        <a:buNone/>
        <a:defRPr sz="6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582" indent="-326582" algn="l" defTabSz="1306328" rtl="0" eaLnBrk="1" latinLnBrk="0" hangingPunct="1">
        <a:lnSpc>
          <a:spcPct val="90000"/>
        </a:lnSpc>
        <a:spcBef>
          <a:spcPts val="1429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79747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2pPr>
      <a:lvl3pPr marL="1632911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3pPr>
      <a:lvl4pPr marL="2286074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4pPr>
      <a:lvl5pPr marL="2939239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5pPr>
      <a:lvl6pPr marL="3592403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6pPr>
      <a:lvl7pPr marL="4245566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7pPr>
      <a:lvl8pPr marL="4898731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8pPr>
      <a:lvl9pPr marL="5551894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1pPr>
      <a:lvl2pPr marL="653164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2pPr>
      <a:lvl3pPr marL="1306328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3pPr>
      <a:lvl4pPr marL="1959492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4pPr>
      <a:lvl5pPr marL="2612657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5pPr>
      <a:lvl6pPr marL="3265820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6pPr>
      <a:lvl7pPr marL="3918984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7pPr>
      <a:lvl8pPr marL="4572150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8pPr>
      <a:lvl9pPr marL="5225313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89" y="1444800"/>
            <a:ext cx="718469" cy="76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1306328" rtl="0" eaLnBrk="1" latinLnBrk="0" hangingPunct="1">
        <a:lnSpc>
          <a:spcPct val="90000"/>
        </a:lnSpc>
        <a:spcBef>
          <a:spcPct val="0"/>
        </a:spcBef>
        <a:buNone/>
        <a:defRPr sz="6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582" indent="-326582" algn="l" defTabSz="1306328" rtl="0" eaLnBrk="1" latinLnBrk="0" hangingPunct="1">
        <a:lnSpc>
          <a:spcPct val="90000"/>
        </a:lnSpc>
        <a:spcBef>
          <a:spcPts val="1429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79747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2pPr>
      <a:lvl3pPr marL="1632911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3pPr>
      <a:lvl4pPr marL="2286074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4pPr>
      <a:lvl5pPr marL="2939239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5pPr>
      <a:lvl6pPr marL="3592403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6pPr>
      <a:lvl7pPr marL="4245566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7pPr>
      <a:lvl8pPr marL="4898731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8pPr>
      <a:lvl9pPr marL="5551894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1pPr>
      <a:lvl2pPr marL="653164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2pPr>
      <a:lvl3pPr marL="1306328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3pPr>
      <a:lvl4pPr marL="1959492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4pPr>
      <a:lvl5pPr marL="2612657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5pPr>
      <a:lvl6pPr marL="3265820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6pPr>
      <a:lvl7pPr marL="3918984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7pPr>
      <a:lvl8pPr marL="4572150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8pPr>
      <a:lvl9pPr marL="5225313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11643" y="3160449"/>
            <a:ext cx="504063" cy="351763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143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17364" y="2984687"/>
            <a:ext cx="70568" cy="52764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143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429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5201" y="3425285"/>
            <a:ext cx="1270238" cy="870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43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01" y="3305909"/>
            <a:ext cx="282598" cy="3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1306328" rtl="0" eaLnBrk="1" latinLnBrk="0" hangingPunct="1">
        <a:lnSpc>
          <a:spcPct val="90000"/>
        </a:lnSpc>
        <a:spcBef>
          <a:spcPct val="0"/>
        </a:spcBef>
        <a:buNone/>
        <a:defRPr sz="6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582" indent="-326582" algn="l" defTabSz="1306328" rtl="0" eaLnBrk="1" latinLnBrk="0" hangingPunct="1">
        <a:lnSpc>
          <a:spcPct val="90000"/>
        </a:lnSpc>
        <a:spcBef>
          <a:spcPts val="1429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79747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2pPr>
      <a:lvl3pPr marL="1632911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3pPr>
      <a:lvl4pPr marL="2286074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4pPr>
      <a:lvl5pPr marL="2939239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5pPr>
      <a:lvl6pPr marL="3592403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6pPr>
      <a:lvl7pPr marL="4245566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7pPr>
      <a:lvl8pPr marL="4898731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8pPr>
      <a:lvl9pPr marL="5551894" indent="-326582" algn="l" defTabSz="1306328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1pPr>
      <a:lvl2pPr marL="653164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2pPr>
      <a:lvl3pPr marL="1306328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3pPr>
      <a:lvl4pPr marL="1959492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4pPr>
      <a:lvl5pPr marL="2612657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5pPr>
      <a:lvl6pPr marL="3265820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6pPr>
      <a:lvl7pPr marL="3918984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7pPr>
      <a:lvl8pPr marL="4572150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8pPr>
      <a:lvl9pPr marL="5225313" algn="l" defTabSz="1306328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E49837E-E1B9-4909-A59B-8D9B66C9CCB7}"/>
              </a:ext>
            </a:extLst>
          </p:cNvPr>
          <p:cNvGrpSpPr/>
          <p:nvPr/>
        </p:nvGrpSpPr>
        <p:grpSpPr>
          <a:xfrm>
            <a:off x="262717" y="1038325"/>
            <a:ext cx="1017602" cy="1580950"/>
            <a:chOff x="206848" y="909630"/>
            <a:chExt cx="1848473" cy="2871794"/>
          </a:xfrm>
        </p:grpSpPr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634F799B-A5EF-4CB3-989E-B6766C992E77}"/>
                </a:ext>
              </a:extLst>
            </p:cNvPr>
            <p:cNvSpPr/>
            <p:nvPr/>
          </p:nvSpPr>
          <p:spPr>
            <a:xfrm rot="5400000">
              <a:off x="-304814" y="1421292"/>
              <a:ext cx="2871793" cy="1848469"/>
            </a:xfrm>
            <a:prstGeom prst="trapezoid">
              <a:avLst>
                <a:gd name="adj" fmla="val 8156"/>
              </a:avLst>
            </a:prstGeom>
            <a:noFill/>
            <a:ln w="25400">
              <a:solidFill>
                <a:srgbClr val="2390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13062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29"/>
                </a:spcAft>
                <a:buSzPct val="100000"/>
              </a:pP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C5314AA7-2958-4120-B365-F6F70DDAA9CF}"/>
                </a:ext>
              </a:extLst>
            </p:cNvPr>
            <p:cNvSpPr/>
            <p:nvPr/>
          </p:nvSpPr>
          <p:spPr>
            <a:xfrm rot="5400000">
              <a:off x="-304813" y="1421291"/>
              <a:ext cx="2871793" cy="1848471"/>
            </a:xfrm>
            <a:prstGeom prst="trapezoid">
              <a:avLst>
                <a:gd name="adj" fmla="val 23022"/>
              </a:avLst>
            </a:prstGeom>
            <a:noFill/>
            <a:ln w="25400">
              <a:solidFill>
                <a:srgbClr val="FF3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13062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29"/>
                </a:spcAft>
                <a:buSzPct val="100000"/>
              </a:pP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rapezoid 44">
              <a:extLst>
                <a:ext uri="{FF2B5EF4-FFF2-40B4-BE49-F238E27FC236}">
                  <a16:creationId xmlns:a16="http://schemas.microsoft.com/office/drawing/2014/main" id="{9E690D4B-2E45-43AB-919A-90FCD3E173A9}"/>
                </a:ext>
              </a:extLst>
            </p:cNvPr>
            <p:cNvSpPr/>
            <p:nvPr/>
          </p:nvSpPr>
          <p:spPr>
            <a:xfrm rot="5400000">
              <a:off x="-304811" y="1421290"/>
              <a:ext cx="2871792" cy="1848473"/>
            </a:xfrm>
            <a:prstGeom prst="trapezoid">
              <a:avLst>
                <a:gd name="adj" fmla="val 38068"/>
              </a:avLst>
            </a:prstGeom>
            <a:noFill/>
            <a:ln w="25400"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13062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29"/>
                </a:spcAft>
                <a:buSzPct val="100000"/>
              </a:pP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C70FA6DC-6387-45DB-B315-69A798FD2C74}"/>
                </a:ext>
              </a:extLst>
            </p:cNvPr>
            <p:cNvSpPr/>
            <p:nvPr/>
          </p:nvSpPr>
          <p:spPr>
            <a:xfrm rot="5400000">
              <a:off x="-304811" y="1421290"/>
              <a:ext cx="2871792" cy="1848473"/>
            </a:xfrm>
            <a:prstGeom prst="trapezoid">
              <a:avLst>
                <a:gd name="adj" fmla="val 53629"/>
              </a:avLst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13062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29"/>
                </a:spcAft>
                <a:buSzPct val="100000"/>
              </a:pP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rapezoid 47">
              <a:extLst>
                <a:ext uri="{FF2B5EF4-FFF2-40B4-BE49-F238E27FC236}">
                  <a16:creationId xmlns:a16="http://schemas.microsoft.com/office/drawing/2014/main" id="{C14F390F-DAE6-4159-9389-D857EF072294}"/>
                </a:ext>
              </a:extLst>
            </p:cNvPr>
            <p:cNvSpPr/>
            <p:nvPr/>
          </p:nvSpPr>
          <p:spPr>
            <a:xfrm rot="5400000">
              <a:off x="-304811" y="1421291"/>
              <a:ext cx="2871792" cy="1848473"/>
            </a:xfrm>
            <a:prstGeom prst="trapezoid">
              <a:avLst>
                <a:gd name="adj" fmla="val 71149"/>
              </a:avLst>
            </a:prstGeom>
            <a:noFill/>
            <a:ln w="25400">
              <a:solidFill>
                <a:srgbClr val="FF16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29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Enc.</a:t>
              </a: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A49C9B4-95D5-435E-AAC1-91303309944D}"/>
              </a:ext>
            </a:extLst>
          </p:cNvPr>
          <p:cNvGrpSpPr/>
          <p:nvPr/>
        </p:nvGrpSpPr>
        <p:grpSpPr>
          <a:xfrm flipH="1">
            <a:off x="1341859" y="1038324"/>
            <a:ext cx="1017602" cy="1580950"/>
            <a:chOff x="206848" y="909630"/>
            <a:chExt cx="1848473" cy="2871794"/>
          </a:xfrm>
        </p:grpSpPr>
        <p:sp>
          <p:nvSpPr>
            <p:cNvPr id="73" name="Trapezoid 72">
              <a:extLst>
                <a:ext uri="{FF2B5EF4-FFF2-40B4-BE49-F238E27FC236}">
                  <a16:creationId xmlns:a16="http://schemas.microsoft.com/office/drawing/2014/main" id="{EA974A72-2335-482A-BFC1-B5D5E51CDAC0}"/>
                </a:ext>
              </a:extLst>
            </p:cNvPr>
            <p:cNvSpPr/>
            <p:nvPr/>
          </p:nvSpPr>
          <p:spPr>
            <a:xfrm rot="5400000">
              <a:off x="-304814" y="1421292"/>
              <a:ext cx="2871793" cy="1848469"/>
            </a:xfrm>
            <a:prstGeom prst="trapezoid">
              <a:avLst>
                <a:gd name="adj" fmla="val 8156"/>
              </a:avLst>
            </a:prstGeom>
            <a:noFill/>
            <a:ln w="25400">
              <a:solidFill>
                <a:srgbClr val="2390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13062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29"/>
                </a:spcAft>
                <a:buSzPct val="100000"/>
              </a:pP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rapezoid 73">
              <a:extLst>
                <a:ext uri="{FF2B5EF4-FFF2-40B4-BE49-F238E27FC236}">
                  <a16:creationId xmlns:a16="http://schemas.microsoft.com/office/drawing/2014/main" id="{30B4B801-4CF2-4F3F-A605-D8CC8DDF36E2}"/>
                </a:ext>
              </a:extLst>
            </p:cNvPr>
            <p:cNvSpPr/>
            <p:nvPr/>
          </p:nvSpPr>
          <p:spPr>
            <a:xfrm rot="5400000">
              <a:off x="-304813" y="1421291"/>
              <a:ext cx="2871793" cy="1848471"/>
            </a:xfrm>
            <a:prstGeom prst="trapezoid">
              <a:avLst>
                <a:gd name="adj" fmla="val 23022"/>
              </a:avLst>
            </a:prstGeom>
            <a:noFill/>
            <a:ln w="25400">
              <a:solidFill>
                <a:srgbClr val="FF3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13062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29"/>
                </a:spcAft>
                <a:buSzPct val="100000"/>
              </a:pP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rapezoid 74">
              <a:extLst>
                <a:ext uri="{FF2B5EF4-FFF2-40B4-BE49-F238E27FC236}">
                  <a16:creationId xmlns:a16="http://schemas.microsoft.com/office/drawing/2014/main" id="{47581C59-0D2C-40DD-A398-EAFD6DE12491}"/>
                </a:ext>
              </a:extLst>
            </p:cNvPr>
            <p:cNvSpPr/>
            <p:nvPr/>
          </p:nvSpPr>
          <p:spPr>
            <a:xfrm rot="5400000">
              <a:off x="-304811" y="1421290"/>
              <a:ext cx="2871792" cy="1848473"/>
            </a:xfrm>
            <a:prstGeom prst="trapezoid">
              <a:avLst>
                <a:gd name="adj" fmla="val 38068"/>
              </a:avLst>
            </a:prstGeom>
            <a:noFill/>
            <a:ln w="25400"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13062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29"/>
                </a:spcAft>
                <a:buSzPct val="100000"/>
              </a:pP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rapezoid 75">
              <a:extLst>
                <a:ext uri="{FF2B5EF4-FFF2-40B4-BE49-F238E27FC236}">
                  <a16:creationId xmlns:a16="http://schemas.microsoft.com/office/drawing/2014/main" id="{4630E255-C5FA-4D32-9C2B-805ECB6BEE11}"/>
                </a:ext>
              </a:extLst>
            </p:cNvPr>
            <p:cNvSpPr/>
            <p:nvPr/>
          </p:nvSpPr>
          <p:spPr>
            <a:xfrm rot="5400000">
              <a:off x="-304811" y="1421290"/>
              <a:ext cx="2871792" cy="1848473"/>
            </a:xfrm>
            <a:prstGeom prst="trapezoid">
              <a:avLst>
                <a:gd name="adj" fmla="val 53629"/>
              </a:avLst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13062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29"/>
                </a:spcAft>
                <a:buSzPct val="100000"/>
              </a:pP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EFDD3A1E-8E73-4D9C-863F-15C0B1B58C6A}"/>
                </a:ext>
              </a:extLst>
            </p:cNvPr>
            <p:cNvSpPr/>
            <p:nvPr/>
          </p:nvSpPr>
          <p:spPr>
            <a:xfrm rot="5400000">
              <a:off x="-304811" y="1421291"/>
              <a:ext cx="2871792" cy="1848473"/>
            </a:xfrm>
            <a:prstGeom prst="trapezoid">
              <a:avLst>
                <a:gd name="adj" fmla="val 71149"/>
              </a:avLst>
            </a:prstGeom>
            <a:noFill/>
            <a:ln w="25400">
              <a:solidFill>
                <a:srgbClr val="FF16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0" tIns="0" rIns="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29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Dec.</a:t>
              </a: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720412-AB04-4415-B9D0-9AA6699D202B}"/>
              </a:ext>
            </a:extLst>
          </p:cNvPr>
          <p:cNvGrpSpPr/>
          <p:nvPr/>
        </p:nvGrpSpPr>
        <p:grpSpPr>
          <a:xfrm>
            <a:off x="1163778" y="972785"/>
            <a:ext cx="294614" cy="852078"/>
            <a:chOff x="3148002" y="877666"/>
            <a:chExt cx="540112" cy="15621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7EEF60-41FF-4AE8-A1C9-3D557E0B3D7A}"/>
                </a:ext>
              </a:extLst>
            </p:cNvPr>
            <p:cNvSpPr/>
            <p:nvPr/>
          </p:nvSpPr>
          <p:spPr>
            <a:xfrm>
              <a:off x="3148002" y="877666"/>
              <a:ext cx="540112" cy="156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76B8CA-9BA4-4F90-9ECC-563515778BDC}"/>
                </a:ext>
              </a:extLst>
            </p:cNvPr>
            <p:cNvGrpSpPr/>
            <p:nvPr/>
          </p:nvGrpSpPr>
          <p:grpSpPr>
            <a:xfrm>
              <a:off x="3149236" y="909629"/>
              <a:ext cx="537644" cy="1498174"/>
              <a:chOff x="2106928" y="871529"/>
              <a:chExt cx="537644" cy="1498174"/>
            </a:xfrm>
            <a:noFill/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2F74337-1D68-4B5F-ADBF-827F371B24FE}"/>
                  </a:ext>
                </a:extLst>
              </p:cNvPr>
              <p:cNvSpPr txBox="1"/>
              <p:nvPr/>
            </p:nvSpPr>
            <p:spPr>
              <a:xfrm>
                <a:off x="2106928" y="871529"/>
                <a:ext cx="537644" cy="294214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spcAft>
                    <a:spcPts val="429"/>
                  </a:spcAft>
                  <a:buSzPct val="100000"/>
                </a:pPr>
                <a:r>
                  <a:rPr lang="en-US">
                    <a:solidFill>
                      <a:srgbClr val="23902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en-US" dirty="0">
                  <a:solidFill>
                    <a:srgbClr val="23902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3B1FB4-1D6A-4288-9A5E-34EF3D4617EC}"/>
                  </a:ext>
                </a:extLst>
              </p:cNvPr>
              <p:cNvSpPr txBox="1"/>
              <p:nvPr/>
            </p:nvSpPr>
            <p:spPr>
              <a:xfrm>
                <a:off x="2106928" y="1172519"/>
                <a:ext cx="537644" cy="294214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spcAft>
                    <a:spcPts val="429"/>
                  </a:spcAft>
                  <a:buSzPct val="100000"/>
                </a:pPr>
                <a:r>
                  <a:rPr lang="en-US">
                    <a:solidFill>
                      <a:srgbClr val="FF3C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  <a:endParaRPr lang="en-US" dirty="0">
                  <a:solidFill>
                    <a:srgbClr val="FF3C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6940BD-B47E-4160-8CE3-9F8CE630BC0E}"/>
                  </a:ext>
                </a:extLst>
              </p:cNvPr>
              <p:cNvSpPr txBox="1"/>
              <p:nvPr/>
            </p:nvSpPr>
            <p:spPr>
              <a:xfrm>
                <a:off x="2106928" y="1473509"/>
                <a:ext cx="537644" cy="294214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spcAft>
                    <a:spcPts val="429"/>
                  </a:spcAft>
                  <a:buSzPct val="100000"/>
                </a:pPr>
                <a:r>
                  <a:rPr lang="en-US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BA97E53-2D68-49BC-BE88-8A689D66FD8C}"/>
                  </a:ext>
                </a:extLst>
              </p:cNvPr>
              <p:cNvSpPr txBox="1"/>
              <p:nvPr/>
            </p:nvSpPr>
            <p:spPr>
              <a:xfrm>
                <a:off x="2106928" y="1774499"/>
                <a:ext cx="537644" cy="294214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spcAft>
                    <a:spcPts val="429"/>
                  </a:spcAft>
                  <a:buSzPct val="100000"/>
                </a:pPr>
                <a:r>
                  <a:rPr lang="en-US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1D44E89-209B-4BAA-9C21-F5E19A10664E}"/>
                  </a:ext>
                </a:extLst>
              </p:cNvPr>
              <p:cNvSpPr txBox="1"/>
              <p:nvPr/>
            </p:nvSpPr>
            <p:spPr>
              <a:xfrm>
                <a:off x="2106928" y="2075489"/>
                <a:ext cx="537644" cy="294214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spcAft>
                    <a:spcPts val="429"/>
                  </a:spcAft>
                  <a:buSzPct val="100000"/>
                </a:pPr>
                <a:r>
                  <a:rPr lang="en-US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830D1AE-37CA-4BAA-A2F2-492010123B10}"/>
              </a:ext>
            </a:extLst>
          </p:cNvPr>
          <p:cNvSpPr/>
          <p:nvPr/>
        </p:nvSpPr>
        <p:spPr>
          <a:xfrm>
            <a:off x="500608" y="602441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429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 size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11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28</cp:revision>
  <dcterms:created xsi:type="dcterms:W3CDTF">2019-06-25T08:22:25Z</dcterms:created>
  <dcterms:modified xsi:type="dcterms:W3CDTF">2021-05-19T15:47:40Z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