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7315200" cy="5211763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75" d="100"/>
          <a:sy n="75" d="100"/>
        </p:scale>
        <p:origin x="301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5" tIns="49528" rIns="99055" bIns="49528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428"/>
          </a:xfrm>
          <a:prstGeom prst="rect">
            <a:avLst/>
          </a:prstGeom>
        </p:spPr>
        <p:txBody>
          <a:bodyPr vert="horz" lIns="99055" tIns="49528" rIns="99055" bIns="49528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7125" y="1279525"/>
            <a:ext cx="48482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5" tIns="49528" rIns="99055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5" tIns="49528" rIns="99055" bIns="49528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9"/>
            <a:ext cx="3077739" cy="513427"/>
          </a:xfrm>
          <a:prstGeom prst="rect">
            <a:avLst/>
          </a:prstGeom>
        </p:spPr>
        <p:txBody>
          <a:bodyPr vert="horz" lIns="99055" tIns="49528" rIns="99055" bIns="49528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9719599"/>
            <a:ext cx="3077739" cy="513427"/>
          </a:xfrm>
          <a:prstGeom prst="rect">
            <a:avLst/>
          </a:prstGeom>
        </p:spPr>
        <p:txBody>
          <a:bodyPr vert="horz" lIns="99055" tIns="49528" rIns="99055" bIns="49528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598238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84529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094335"/>
            <a:ext cx="151488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2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79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7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4800" y="1094335"/>
            <a:ext cx="151488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2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79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7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55520" y="1094335"/>
            <a:ext cx="151488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2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79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7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6240" y="1094335"/>
            <a:ext cx="151488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2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79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7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911948"/>
            <a:ext cx="6687360" cy="20062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3100613"/>
            <a:ext cx="6647040" cy="15977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86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2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79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0" y="36478"/>
            <a:ext cx="1279400" cy="6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911948"/>
            <a:ext cx="6687360" cy="20062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3100613"/>
            <a:ext cx="6647040" cy="15977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86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2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79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4" y="34500"/>
            <a:ext cx="1271965" cy="67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598238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84529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094335"/>
            <a:ext cx="664704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50" y="4710633"/>
            <a:ext cx="807322" cy="4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598238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84529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094335"/>
            <a:ext cx="664704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84527"/>
            <a:ext cx="6647040" cy="17838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598238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284529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598238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284529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80" y="1094335"/>
            <a:ext cx="664704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2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79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7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598238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84529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34080" y="1090686"/>
            <a:ext cx="6647040" cy="3611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598238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84529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080" y="1090686"/>
            <a:ext cx="6647040" cy="3611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598238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84529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094335"/>
            <a:ext cx="320832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2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79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7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1094335"/>
            <a:ext cx="320832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2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79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7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598238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84529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1094335"/>
            <a:ext cx="320832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2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79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7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34080" y="1094335"/>
            <a:ext cx="3208320" cy="36076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598238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84529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094335"/>
            <a:ext cx="207360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2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79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7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0685" y="1094335"/>
            <a:ext cx="207360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2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79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7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7520" y="1094335"/>
            <a:ext cx="2073600" cy="36076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7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8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2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79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7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598238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84529"/>
            <a:ext cx="6647040" cy="313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33850" y="1094335"/>
            <a:ext cx="2073600" cy="36076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905938" y="1094335"/>
            <a:ext cx="2073600" cy="36076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619103" y="1094335"/>
            <a:ext cx="2073600" cy="36076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71448" algn="l" defTabSz="685792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9" indent="-171448" algn="l" defTabSz="685792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5" indent="-171448" algn="l" defTabSz="685792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0" indent="-171448" algn="l" defTabSz="685792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27" indent="-171448" algn="l" defTabSz="685792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2" indent="-171448" algn="l" defTabSz="685792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19" indent="-171448" algn="l" defTabSz="685792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13" indent="-171448" algn="l" defTabSz="685792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2" algn="l" defTabSz="6857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6" algn="l" defTabSz="6857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2" algn="l" defTabSz="6857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78" algn="l" defTabSz="6857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5" algn="l" defTabSz="6857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0" algn="l" defTabSz="6857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66" algn="l" defTabSz="6857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4879313"/>
            <a:ext cx="1440000" cy="12528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4879478"/>
            <a:ext cx="201600" cy="125286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4879313"/>
            <a:ext cx="1440000" cy="12528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4879478"/>
            <a:ext cx="201600" cy="125286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56" y="2058715"/>
            <a:ext cx="2052513" cy="10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56" y="2058715"/>
            <a:ext cx="2052513" cy="10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4879313"/>
            <a:ext cx="1440000" cy="12528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4879478"/>
            <a:ext cx="201600" cy="125286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4880728"/>
            <a:ext cx="3628800" cy="124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50" y="4710633"/>
            <a:ext cx="807322" cy="4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8F56C3-1846-4BF6-9081-7AFE04FED3C1}"/>
              </a:ext>
            </a:extLst>
          </p:cNvPr>
          <p:cNvGrpSpPr/>
          <p:nvPr/>
        </p:nvGrpSpPr>
        <p:grpSpPr>
          <a:xfrm>
            <a:off x="92326" y="52069"/>
            <a:ext cx="7130548" cy="5107624"/>
            <a:chOff x="146552" y="53503"/>
            <a:chExt cx="8842444" cy="625576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9271AEF-FB11-4D7C-8676-1559EB860977}"/>
                </a:ext>
              </a:extLst>
            </p:cNvPr>
            <p:cNvSpPr/>
            <p:nvPr/>
          </p:nvSpPr>
          <p:spPr>
            <a:xfrm>
              <a:off x="698949" y="4726007"/>
              <a:ext cx="7630867" cy="1583259"/>
            </a:xfrm>
            <a:prstGeom prst="roundRect">
              <a:avLst>
                <a:gd name="adj" fmla="val 747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E80BBA92-1B95-4F13-8622-52C4F864E614}"/>
                </a:ext>
              </a:extLst>
            </p:cNvPr>
            <p:cNvSpPr/>
            <p:nvPr/>
          </p:nvSpPr>
          <p:spPr>
            <a:xfrm>
              <a:off x="146552" y="165472"/>
              <a:ext cx="1578510" cy="7920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Operator Goals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F80849C3-0263-4C1C-A8D6-2557D6DD272C}"/>
                </a:ext>
              </a:extLst>
            </p:cNvPr>
            <p:cNvSpPr/>
            <p:nvPr/>
          </p:nvSpPr>
          <p:spPr>
            <a:xfrm>
              <a:off x="7434046" y="53503"/>
              <a:ext cx="1171749" cy="102990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  <a:r>
                <a: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BD558F-F942-4580-85DE-BB5E5EE2C1E5}"/>
                </a:ext>
              </a:extLst>
            </p:cNvPr>
            <p:cNvSpPr/>
            <p:nvPr/>
          </p:nvSpPr>
          <p:spPr>
            <a:xfrm>
              <a:off x="1817794" y="699045"/>
              <a:ext cx="2016000" cy="1065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 Objectives Manager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7E8DDD-B4D8-4B98-8D0E-FC3640306557}"/>
                </a:ext>
              </a:extLst>
            </p:cNvPr>
            <p:cNvSpPr/>
            <p:nvPr/>
          </p:nvSpPr>
          <p:spPr>
            <a:xfrm>
              <a:off x="1535259" y="2350437"/>
              <a:ext cx="1803396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E55289-1D6A-4728-8E69-9CDE12666510}"/>
                </a:ext>
              </a:extLst>
            </p:cNvPr>
            <p:cNvSpPr/>
            <p:nvPr/>
          </p:nvSpPr>
          <p:spPr>
            <a:xfrm>
              <a:off x="5169706" y="699045"/>
              <a:ext cx="2016000" cy="10659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hu-HU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</a:t>
              </a:r>
              <a:r>
                <a:rPr lang="hu-H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hu-HU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r>
                <a:rPr lang="hu-H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Abstraction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1127CD0-E6C5-4CF7-BD4C-8E1ADB11E323}"/>
                </a:ext>
              </a:extLst>
            </p:cNvPr>
            <p:cNvSpPr/>
            <p:nvPr/>
          </p:nvSpPr>
          <p:spPr>
            <a:xfrm>
              <a:off x="1398156" y="2464737"/>
              <a:ext cx="1803396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5BECDE-FFCF-4E11-B9DD-099CF323C640}"/>
                </a:ext>
              </a:extLst>
            </p:cNvPr>
            <p:cNvSpPr/>
            <p:nvPr/>
          </p:nvSpPr>
          <p:spPr>
            <a:xfrm>
              <a:off x="1261054" y="2566337"/>
              <a:ext cx="1803396" cy="9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Cognitive Functions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2B9D1B-89C7-4986-A012-B93279109FA2}"/>
                </a:ext>
              </a:extLst>
            </p:cNvPr>
            <p:cNvSpPr/>
            <p:nvPr/>
          </p:nvSpPr>
          <p:spPr>
            <a:xfrm>
              <a:off x="3612246" y="3380005"/>
              <a:ext cx="1803396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Configuration Management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629C729-7465-4B3D-94B8-CF6516146315}"/>
                </a:ext>
              </a:extLst>
            </p:cNvPr>
            <p:cNvSpPr/>
            <p:nvPr/>
          </p:nvSpPr>
          <p:spPr>
            <a:xfrm>
              <a:off x="5896528" y="2591737"/>
              <a:ext cx="1803396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Coordination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1D426BEB-0593-472C-A9AE-D4142E4B04DB}"/>
                </a:ext>
              </a:extLst>
            </p:cNvPr>
            <p:cNvCxnSpPr>
              <a:cxnSpLocks/>
              <a:stCxn id="28" idx="3"/>
              <a:endCxn id="44" idx="4"/>
            </p:cNvCxnSpPr>
            <p:nvPr/>
          </p:nvCxnSpPr>
          <p:spPr>
            <a:xfrm flipV="1">
              <a:off x="8329816" y="568455"/>
              <a:ext cx="275979" cy="4949182"/>
            </a:xfrm>
            <a:prstGeom prst="bentConnector3">
              <a:avLst>
                <a:gd name="adj1" fmla="val 182832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03FF0B4A-2423-49DA-992F-FC71362C77D3}"/>
                </a:ext>
              </a:extLst>
            </p:cNvPr>
            <p:cNvSpPr/>
            <p:nvPr/>
          </p:nvSpPr>
          <p:spPr>
            <a:xfrm>
              <a:off x="6928967" y="5305188"/>
              <a:ext cx="1180571" cy="92521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BEBE1EF-56C3-4911-81D2-1A8D4428C446}"/>
                </a:ext>
              </a:extLst>
            </p:cNvPr>
            <p:cNvGrpSpPr/>
            <p:nvPr/>
          </p:nvGrpSpPr>
          <p:grpSpPr>
            <a:xfrm>
              <a:off x="5945632" y="4573353"/>
              <a:ext cx="1180571" cy="1190345"/>
              <a:chOff x="6816896" y="6932032"/>
              <a:chExt cx="1180571" cy="1308424"/>
            </a:xfrm>
          </p:grpSpPr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AE92558E-EDBF-4DEB-BB1E-B9730BC1D773}"/>
                  </a:ext>
                </a:extLst>
              </p:cNvPr>
              <p:cNvSpPr/>
              <p:nvPr/>
            </p:nvSpPr>
            <p:spPr>
              <a:xfrm>
                <a:off x="7158349" y="6932032"/>
                <a:ext cx="497664" cy="408568"/>
              </a:xfrm>
              <a:prstGeom prst="trapezoid">
                <a:avLst>
                  <a:gd name="adj" fmla="val 218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74" name="Hexagon 73">
                <a:extLst>
                  <a:ext uri="{FF2B5EF4-FFF2-40B4-BE49-F238E27FC236}">
                    <a16:creationId xmlns:a16="http://schemas.microsoft.com/office/drawing/2014/main" id="{E4CD8953-62F2-4221-B89C-52D8D05BBEB2}"/>
                  </a:ext>
                </a:extLst>
              </p:cNvPr>
              <p:cNvSpPr/>
              <p:nvPr/>
            </p:nvSpPr>
            <p:spPr>
              <a:xfrm>
                <a:off x="6816896" y="7222722"/>
                <a:ext cx="1180571" cy="1017734"/>
              </a:xfrm>
              <a:prstGeom prst="hexagon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sp>
          <p:nvSpPr>
            <p:cNvPr id="78" name="Hexagon 77">
              <a:extLst>
                <a:ext uri="{FF2B5EF4-FFF2-40B4-BE49-F238E27FC236}">
                  <a16:creationId xmlns:a16="http://schemas.microsoft.com/office/drawing/2014/main" id="{71A71BB2-4225-4812-9363-B8584FB07280}"/>
                </a:ext>
              </a:extLst>
            </p:cNvPr>
            <p:cNvSpPr/>
            <p:nvPr/>
          </p:nvSpPr>
          <p:spPr>
            <a:xfrm>
              <a:off x="4962298" y="5305188"/>
              <a:ext cx="1180571" cy="92521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F699420-6952-4599-A738-DE11929131B5}"/>
                </a:ext>
              </a:extLst>
            </p:cNvPr>
            <p:cNvCxnSpPr>
              <a:cxnSpLocks/>
              <a:stCxn id="40" idx="4"/>
              <a:endCxn id="45" idx="1"/>
            </p:cNvCxnSpPr>
            <p:nvPr/>
          </p:nvCxnSpPr>
          <p:spPr>
            <a:xfrm rot="16200000" flipH="1">
              <a:off x="1239534" y="653744"/>
              <a:ext cx="274532" cy="881987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8D021AC-E22A-4E8D-867C-27B00DCD7EAE}"/>
                </a:ext>
              </a:extLst>
            </p:cNvPr>
            <p:cNvCxnSpPr>
              <a:cxnSpLocks/>
              <a:stCxn id="44" idx="3"/>
              <a:endCxn id="48" idx="3"/>
            </p:cNvCxnSpPr>
            <p:nvPr/>
          </p:nvCxnSpPr>
          <p:spPr>
            <a:xfrm rot="5400000">
              <a:off x="7528515" y="740598"/>
              <a:ext cx="148598" cy="834215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4F6965-C39F-46FC-ABC0-EB5F4DB1FA85}"/>
                </a:ext>
              </a:extLst>
            </p:cNvPr>
            <p:cNvSpPr txBox="1"/>
            <p:nvPr/>
          </p:nvSpPr>
          <p:spPr>
            <a:xfrm>
              <a:off x="886274" y="4972143"/>
              <a:ext cx="2029690" cy="1235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Static nature:</a:t>
              </a:r>
            </a:p>
            <a:p>
              <a:pPr marL="342897" indent="-342897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Locality</a:t>
              </a:r>
            </a:p>
            <a:p>
              <a:pPr marL="342897" indent="-342897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BTS location</a:t>
              </a:r>
            </a:p>
            <a:p>
              <a:pPr marL="342897" indent="-342897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Spectrum ...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BC936BF-215E-4111-A5AE-6BAE395A8327}"/>
                </a:ext>
              </a:extLst>
            </p:cNvPr>
            <p:cNvSpPr txBox="1"/>
            <p:nvPr/>
          </p:nvSpPr>
          <p:spPr>
            <a:xfrm>
              <a:off x="2916558" y="4972140"/>
              <a:ext cx="2029690" cy="12670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Dynamic nature:</a:t>
              </a:r>
            </a:p>
            <a:p>
              <a:pPr marL="342897" indent="-342897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User count</a:t>
              </a:r>
            </a:p>
            <a:p>
              <a:pPr marL="342897" indent="-342897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Handovers</a:t>
              </a:r>
            </a:p>
            <a:p>
              <a:pPr marL="342897" indent="-342897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Applications …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9E5903F-F34F-4F1B-B4A8-651F7FA92CFE}"/>
                </a:ext>
              </a:extLst>
            </p:cNvPr>
            <p:cNvSpPr txBox="1"/>
            <p:nvPr/>
          </p:nvSpPr>
          <p:spPr>
            <a:xfrm>
              <a:off x="915328" y="4581224"/>
              <a:ext cx="2864228" cy="3058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 Environment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75DDF49-84AA-43B7-A121-87279A2251BA}"/>
                </a:ext>
              </a:extLst>
            </p:cNvPr>
            <p:cNvCxnSpPr>
              <a:cxnSpLocks/>
              <a:stCxn id="53" idx="2"/>
              <a:endCxn id="28" idx="0"/>
            </p:cNvCxnSpPr>
            <p:nvPr/>
          </p:nvCxnSpPr>
          <p:spPr>
            <a:xfrm>
              <a:off x="4513946" y="4316005"/>
              <a:ext cx="437" cy="41000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68062890-B781-46DB-99C3-C90930B0048D}"/>
                </a:ext>
              </a:extLst>
            </p:cNvPr>
            <p:cNvCxnSpPr>
              <a:cxnSpLocks/>
              <a:stCxn id="45" idx="3"/>
              <a:endCxn id="224" idx="0"/>
            </p:cNvCxnSpPr>
            <p:nvPr/>
          </p:nvCxnSpPr>
          <p:spPr>
            <a:xfrm>
              <a:off x="3833795" y="1232005"/>
              <a:ext cx="459442" cy="60929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38C08337-B21A-46D9-8E74-C4D3EB04BA7D}"/>
                </a:ext>
              </a:extLst>
            </p:cNvPr>
            <p:cNvGrpSpPr/>
            <p:nvPr/>
          </p:nvGrpSpPr>
          <p:grpSpPr>
            <a:xfrm>
              <a:off x="3612246" y="3380005"/>
              <a:ext cx="1803396" cy="1006402"/>
              <a:chOff x="3670302" y="4750667"/>
              <a:chExt cx="1803396" cy="1006402"/>
            </a:xfrm>
            <a:noFill/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436BC0-421D-476D-9034-CD566682B889}"/>
                  </a:ext>
                </a:extLst>
              </p:cNvPr>
              <p:cNvSpPr/>
              <p:nvPr/>
            </p:nvSpPr>
            <p:spPr>
              <a:xfrm>
                <a:off x="3771328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386F7FA-2402-4290-A44E-B33D1534BCC3}"/>
                  </a:ext>
                </a:extLst>
              </p:cNvPr>
              <p:cNvSpPr/>
              <p:nvPr/>
            </p:nvSpPr>
            <p:spPr>
              <a:xfrm>
                <a:off x="5095580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714DE85-DA2A-4E2B-9FDF-ACA1BA54D7DC}"/>
                  </a:ext>
                </a:extLst>
              </p:cNvPr>
              <p:cNvSpPr/>
              <p:nvPr/>
            </p:nvSpPr>
            <p:spPr>
              <a:xfrm>
                <a:off x="4212745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1FDF13F-B9A5-41CB-BE3A-AFB53CC26760}"/>
                  </a:ext>
                </a:extLst>
              </p:cNvPr>
              <p:cNvSpPr/>
              <p:nvPr/>
            </p:nvSpPr>
            <p:spPr>
              <a:xfrm>
                <a:off x="4654162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E2EA625-EECF-48EB-93F4-020601666CDC}"/>
                  </a:ext>
                </a:extLst>
              </p:cNvPr>
              <p:cNvSpPr/>
              <p:nvPr/>
            </p:nvSpPr>
            <p:spPr>
              <a:xfrm>
                <a:off x="3670302" y="513550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1EF5324-5AF5-4CC2-BA04-478DD00BAD5A}"/>
                  </a:ext>
                </a:extLst>
              </p:cNvPr>
              <p:cNvSpPr/>
              <p:nvPr/>
            </p:nvSpPr>
            <p:spPr>
              <a:xfrm>
                <a:off x="3771328" y="552034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C91BA68-26D9-4D5D-84C1-B1B3DB96AE32}"/>
                  </a:ext>
                </a:extLst>
              </p:cNvPr>
              <p:cNvSpPr/>
              <p:nvPr/>
            </p:nvSpPr>
            <p:spPr>
              <a:xfrm>
                <a:off x="5095580" y="552034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956A681-662D-431C-9534-B095B0F30880}"/>
                  </a:ext>
                </a:extLst>
              </p:cNvPr>
              <p:cNvSpPr/>
              <p:nvPr/>
            </p:nvSpPr>
            <p:spPr>
              <a:xfrm>
                <a:off x="4212745" y="552034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C4457A6-5B9F-4D75-8208-29D939A71F91}"/>
                  </a:ext>
                </a:extLst>
              </p:cNvPr>
              <p:cNvSpPr/>
              <p:nvPr/>
            </p:nvSpPr>
            <p:spPr>
              <a:xfrm>
                <a:off x="4654162" y="552034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833051A-44C2-4DCD-BDEF-7ED4E4A6688A}"/>
                  </a:ext>
                </a:extLst>
              </p:cNvPr>
              <p:cNvSpPr/>
              <p:nvPr/>
            </p:nvSpPr>
            <p:spPr>
              <a:xfrm>
                <a:off x="5196604" y="513550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85585B6-D572-4ABB-9C7C-38D013E25F29}"/>
                </a:ext>
              </a:extLst>
            </p:cNvPr>
            <p:cNvGrpSpPr/>
            <p:nvPr/>
          </p:nvGrpSpPr>
          <p:grpSpPr>
            <a:xfrm>
              <a:off x="5885556" y="2590894"/>
              <a:ext cx="1803396" cy="1006402"/>
              <a:chOff x="3670302" y="4750667"/>
              <a:chExt cx="1803396" cy="1006402"/>
            </a:xfrm>
            <a:noFill/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0B929EC-C37C-4A8E-A0EF-952CA84A8FA9}"/>
                  </a:ext>
                </a:extLst>
              </p:cNvPr>
              <p:cNvSpPr/>
              <p:nvPr/>
            </p:nvSpPr>
            <p:spPr>
              <a:xfrm>
                <a:off x="3771328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3E3F982-372E-442F-B614-1EC256E301D5}"/>
                  </a:ext>
                </a:extLst>
              </p:cNvPr>
              <p:cNvSpPr/>
              <p:nvPr/>
            </p:nvSpPr>
            <p:spPr>
              <a:xfrm>
                <a:off x="5095580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3324A1-B48D-4C3F-93EB-11722B6E37C5}"/>
                  </a:ext>
                </a:extLst>
              </p:cNvPr>
              <p:cNvSpPr/>
              <p:nvPr/>
            </p:nvSpPr>
            <p:spPr>
              <a:xfrm>
                <a:off x="4212745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F734929-8401-4B52-A746-19BC81E52A5C}"/>
                  </a:ext>
                </a:extLst>
              </p:cNvPr>
              <p:cNvSpPr/>
              <p:nvPr/>
            </p:nvSpPr>
            <p:spPr>
              <a:xfrm>
                <a:off x="4654162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CB1D9B-97E4-4596-AAB6-C305EF80F341}"/>
                  </a:ext>
                </a:extLst>
              </p:cNvPr>
              <p:cNvSpPr/>
              <p:nvPr/>
            </p:nvSpPr>
            <p:spPr>
              <a:xfrm>
                <a:off x="3670302" y="513550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8C20C16-E8F6-4250-B65C-8CCFB7023F8C}"/>
                  </a:ext>
                </a:extLst>
              </p:cNvPr>
              <p:cNvSpPr/>
              <p:nvPr/>
            </p:nvSpPr>
            <p:spPr>
              <a:xfrm>
                <a:off x="3771328" y="5452612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9CDF09A-461D-4AC7-9CCC-4447FC42C2A3}"/>
                  </a:ext>
                </a:extLst>
              </p:cNvPr>
              <p:cNvSpPr/>
              <p:nvPr/>
            </p:nvSpPr>
            <p:spPr>
              <a:xfrm>
                <a:off x="5095580" y="552034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2AE71EB-CA2B-4FF9-A621-CC0494DCDCFF}"/>
                  </a:ext>
                </a:extLst>
              </p:cNvPr>
              <p:cNvSpPr/>
              <p:nvPr/>
            </p:nvSpPr>
            <p:spPr>
              <a:xfrm>
                <a:off x="4212745" y="552034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9123F23-34ED-4171-B424-65E3795B2D05}"/>
                  </a:ext>
                </a:extLst>
              </p:cNvPr>
              <p:cNvSpPr/>
              <p:nvPr/>
            </p:nvSpPr>
            <p:spPr>
              <a:xfrm>
                <a:off x="4654162" y="552034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35B8FF8-8D17-4AA3-989C-F067F62FFDF5}"/>
                  </a:ext>
                </a:extLst>
              </p:cNvPr>
              <p:cNvSpPr/>
              <p:nvPr/>
            </p:nvSpPr>
            <p:spPr>
              <a:xfrm>
                <a:off x="5196604" y="513550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BCC2E9F-FD51-4CCD-ACF6-5F65789A9FFB}"/>
                </a:ext>
              </a:extLst>
            </p:cNvPr>
            <p:cNvGrpSpPr/>
            <p:nvPr/>
          </p:nvGrpSpPr>
          <p:grpSpPr>
            <a:xfrm>
              <a:off x="1261054" y="2573304"/>
              <a:ext cx="1803396" cy="1006402"/>
              <a:chOff x="3670302" y="4750667"/>
              <a:chExt cx="1803396" cy="1006402"/>
            </a:xfrm>
            <a:noFill/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45A7218-62DC-4909-9E2D-BF0574EFB1D8}"/>
                  </a:ext>
                </a:extLst>
              </p:cNvPr>
              <p:cNvSpPr/>
              <p:nvPr/>
            </p:nvSpPr>
            <p:spPr>
              <a:xfrm>
                <a:off x="3771328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DC27FA1-E75B-4876-9027-F6212A0953B5}"/>
                  </a:ext>
                </a:extLst>
              </p:cNvPr>
              <p:cNvSpPr/>
              <p:nvPr/>
            </p:nvSpPr>
            <p:spPr>
              <a:xfrm>
                <a:off x="5095580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A2E8D0D-8E0E-4615-AA61-9CCBB8264142}"/>
                  </a:ext>
                </a:extLst>
              </p:cNvPr>
              <p:cNvSpPr/>
              <p:nvPr/>
            </p:nvSpPr>
            <p:spPr>
              <a:xfrm>
                <a:off x="4212745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8C266BE-EBDA-40B4-B765-453C0F01340A}"/>
                  </a:ext>
                </a:extLst>
              </p:cNvPr>
              <p:cNvSpPr/>
              <p:nvPr/>
            </p:nvSpPr>
            <p:spPr>
              <a:xfrm>
                <a:off x="4654162" y="475066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102E46B-B821-4545-B1CD-FAF42C2F2810}"/>
                  </a:ext>
                </a:extLst>
              </p:cNvPr>
              <p:cNvSpPr/>
              <p:nvPr/>
            </p:nvSpPr>
            <p:spPr>
              <a:xfrm>
                <a:off x="3670302" y="513550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435EC7C-398E-4D4D-A42D-D223FC027EE5}"/>
                  </a:ext>
                </a:extLst>
              </p:cNvPr>
              <p:cNvSpPr/>
              <p:nvPr/>
            </p:nvSpPr>
            <p:spPr>
              <a:xfrm>
                <a:off x="3771328" y="552034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11AE7B-9A72-4CC1-A2CE-823AFD1AE192}"/>
                  </a:ext>
                </a:extLst>
              </p:cNvPr>
              <p:cNvSpPr/>
              <p:nvPr/>
            </p:nvSpPr>
            <p:spPr>
              <a:xfrm>
                <a:off x="5095580" y="544414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3AA3CBC-55AC-4F77-ACC6-FDE81EB25E2A}"/>
                  </a:ext>
                </a:extLst>
              </p:cNvPr>
              <p:cNvSpPr/>
              <p:nvPr/>
            </p:nvSpPr>
            <p:spPr>
              <a:xfrm>
                <a:off x="4212745" y="552034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A548F88-D851-4242-9F84-B293569003CF}"/>
                  </a:ext>
                </a:extLst>
              </p:cNvPr>
              <p:cNvSpPr/>
              <p:nvPr/>
            </p:nvSpPr>
            <p:spPr>
              <a:xfrm>
                <a:off x="4654162" y="552034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9AB80DC-9801-4F17-ADF7-19873479DD09}"/>
                  </a:ext>
                </a:extLst>
              </p:cNvPr>
              <p:cNvSpPr/>
              <p:nvPr/>
            </p:nvSpPr>
            <p:spPr>
              <a:xfrm>
                <a:off x="5196604" y="5135507"/>
                <a:ext cx="277094" cy="236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E7FD2613-EC9D-40A9-8F44-F5C58BE3FB7B}"/>
                </a:ext>
              </a:extLst>
            </p:cNvPr>
            <p:cNvCxnSpPr>
              <a:cxnSpLocks/>
              <a:stCxn id="48" idx="1"/>
              <a:endCxn id="244" idx="0"/>
            </p:cNvCxnSpPr>
            <p:nvPr/>
          </p:nvCxnSpPr>
          <p:spPr>
            <a:xfrm rot="10800000" flipV="1">
              <a:off x="4745805" y="1232005"/>
              <a:ext cx="423902" cy="850048"/>
            </a:xfrm>
            <a:prstGeom prst="bentConnector2">
              <a:avLst/>
            </a:prstGeom>
            <a:ln w="12700">
              <a:solidFill>
                <a:schemeClr val="tx2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Elbow 195">
              <a:extLst>
                <a:ext uri="{FF2B5EF4-FFF2-40B4-BE49-F238E27FC236}">
                  <a16:creationId xmlns:a16="http://schemas.microsoft.com/office/drawing/2014/main" id="{5276A56D-34E4-4816-A196-FF1CCD8478DE}"/>
                </a:ext>
              </a:extLst>
            </p:cNvPr>
            <p:cNvCxnSpPr>
              <a:cxnSpLocks/>
              <a:stCxn id="244" idx="6"/>
              <a:endCxn id="128" idx="0"/>
            </p:cNvCxnSpPr>
            <p:nvPr/>
          </p:nvCxnSpPr>
          <p:spPr>
            <a:xfrm>
              <a:off x="4820479" y="2156726"/>
              <a:ext cx="2187486" cy="434168"/>
            </a:xfrm>
            <a:prstGeom prst="bentConnector2">
              <a:avLst/>
            </a:prstGeom>
            <a:ln w="127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4296316-B3FA-4737-8207-5294C0F9D7D0}"/>
                </a:ext>
              </a:extLst>
            </p:cNvPr>
            <p:cNvCxnSpPr>
              <a:cxnSpLocks/>
              <a:stCxn id="244" idx="4"/>
              <a:endCxn id="114" idx="0"/>
            </p:cNvCxnSpPr>
            <p:nvPr/>
          </p:nvCxnSpPr>
          <p:spPr>
            <a:xfrm flipH="1">
              <a:off x="4734654" y="2231399"/>
              <a:ext cx="11150" cy="1148606"/>
            </a:xfrm>
            <a:prstGeom prst="line">
              <a:avLst/>
            </a:prstGeom>
            <a:ln w="127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9F810A0-6D35-4D5E-AAAA-0A35377FF060}"/>
                </a:ext>
              </a:extLst>
            </p:cNvPr>
            <p:cNvCxnSpPr>
              <a:cxnSpLocks/>
              <a:stCxn id="224" idx="4"/>
              <a:endCxn id="113" idx="0"/>
            </p:cNvCxnSpPr>
            <p:nvPr/>
          </p:nvCxnSpPr>
          <p:spPr>
            <a:xfrm>
              <a:off x="4293237" y="1990642"/>
              <a:ext cx="0" cy="1389363"/>
            </a:xfrm>
            <a:prstGeom prst="line">
              <a:avLst/>
            </a:prstGeom>
            <a:ln w="127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or: Elbow 222">
              <a:extLst>
                <a:ext uri="{FF2B5EF4-FFF2-40B4-BE49-F238E27FC236}">
                  <a16:creationId xmlns:a16="http://schemas.microsoft.com/office/drawing/2014/main" id="{A18C2856-0680-4D4E-BC50-139B4E6AEA44}"/>
                </a:ext>
              </a:extLst>
            </p:cNvPr>
            <p:cNvCxnSpPr>
              <a:cxnSpLocks/>
              <a:stCxn id="115" idx="1"/>
              <a:endCxn id="142" idx="2"/>
            </p:cNvCxnSpPr>
            <p:nvPr/>
          </p:nvCxnSpPr>
          <p:spPr>
            <a:xfrm rot="10800000">
              <a:off x="2824882" y="3503506"/>
              <a:ext cx="787367" cy="379700"/>
            </a:xfrm>
            <a:prstGeom prst="bentConnector2">
              <a:avLst/>
            </a:prstGeom>
            <a:ln w="127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or: Elbow 225">
              <a:extLst>
                <a:ext uri="{FF2B5EF4-FFF2-40B4-BE49-F238E27FC236}">
                  <a16:creationId xmlns:a16="http://schemas.microsoft.com/office/drawing/2014/main" id="{F185C431-E59C-4436-A486-3F02C7D6874E}"/>
                </a:ext>
              </a:extLst>
            </p:cNvPr>
            <p:cNvCxnSpPr>
              <a:cxnSpLocks/>
              <a:stCxn id="129" idx="1"/>
              <a:endCxn id="112" idx="0"/>
            </p:cNvCxnSpPr>
            <p:nvPr/>
          </p:nvCxnSpPr>
          <p:spPr>
            <a:xfrm rot="10800000" flipV="1">
              <a:off x="5176073" y="3094095"/>
              <a:ext cx="709485" cy="285910"/>
            </a:xfrm>
            <a:prstGeom prst="bentConnector2">
              <a:avLst/>
            </a:prstGeom>
            <a:ln w="127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or: Elbow 228">
              <a:extLst>
                <a:ext uri="{FF2B5EF4-FFF2-40B4-BE49-F238E27FC236}">
                  <a16:creationId xmlns:a16="http://schemas.microsoft.com/office/drawing/2014/main" id="{A5EBD6A9-7519-41D4-825D-4E0BCDCC50FD}"/>
                </a:ext>
              </a:extLst>
            </p:cNvPr>
            <p:cNvCxnSpPr>
              <a:cxnSpLocks/>
              <a:stCxn id="130" idx="2"/>
              <a:endCxn id="120" idx="3"/>
            </p:cNvCxnSpPr>
            <p:nvPr/>
          </p:nvCxnSpPr>
          <p:spPr>
            <a:xfrm rot="5400000">
              <a:off x="5593565" y="3351641"/>
              <a:ext cx="353645" cy="709487"/>
            </a:xfrm>
            <a:prstGeom prst="bentConnector2">
              <a:avLst/>
            </a:prstGeom>
            <a:ln w="127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08F94BCB-5257-49FC-A46E-966DDF546A4F}"/>
                </a:ext>
              </a:extLst>
            </p:cNvPr>
            <p:cNvGrpSpPr/>
            <p:nvPr/>
          </p:nvGrpSpPr>
          <p:grpSpPr>
            <a:xfrm>
              <a:off x="1860385" y="1829328"/>
              <a:ext cx="4815244" cy="1335676"/>
              <a:chOff x="1918439" y="3095364"/>
              <a:chExt cx="4815243" cy="1335676"/>
            </a:xfrm>
            <a:solidFill>
              <a:schemeClr val="bg1"/>
            </a:solidFill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CD7E2B1-0528-4E4C-AB80-72C7DF65F188}"/>
                  </a:ext>
                </a:extLst>
              </p:cNvPr>
              <p:cNvSpPr/>
              <p:nvPr/>
            </p:nvSpPr>
            <p:spPr>
              <a:xfrm>
                <a:off x="4713153" y="3095364"/>
                <a:ext cx="168522" cy="168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06670D0-2591-40C1-8189-488A236C70DE}"/>
                  </a:ext>
                </a:extLst>
              </p:cNvPr>
              <p:cNvSpPr/>
              <p:nvPr/>
            </p:nvSpPr>
            <p:spPr>
              <a:xfrm>
                <a:off x="4272595" y="3339623"/>
                <a:ext cx="168522" cy="168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CD6AC54F-A1E8-4459-8E7B-918633458927}"/>
                  </a:ext>
                </a:extLst>
              </p:cNvPr>
              <p:cNvSpPr/>
              <p:nvPr/>
            </p:nvSpPr>
            <p:spPr>
              <a:xfrm>
                <a:off x="6565160" y="3348089"/>
                <a:ext cx="168522" cy="168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ED57C3D-08EC-48B6-8397-A6B76E3E73E3}"/>
                  </a:ext>
                </a:extLst>
              </p:cNvPr>
              <p:cNvSpPr/>
              <p:nvPr/>
            </p:nvSpPr>
            <p:spPr>
              <a:xfrm>
                <a:off x="3120300" y="4262518"/>
                <a:ext cx="321680" cy="168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308E0BC-56FB-4795-B74E-E285FB367551}"/>
                  </a:ext>
                </a:extLst>
              </p:cNvPr>
              <p:cNvSpPr/>
              <p:nvPr/>
            </p:nvSpPr>
            <p:spPr>
              <a:xfrm rot="16200000">
                <a:off x="2281331" y="3590087"/>
                <a:ext cx="321680" cy="168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6359098-7086-4F28-BBCD-79933A90683A}"/>
                  </a:ext>
                </a:extLst>
              </p:cNvPr>
              <p:cNvSpPr/>
              <p:nvPr/>
            </p:nvSpPr>
            <p:spPr>
              <a:xfrm rot="16200000">
                <a:off x="1841860" y="3590087"/>
                <a:ext cx="321680" cy="1685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cxnSp>
          <p:nvCxnSpPr>
            <p:cNvPr id="214" name="Connector: Elbow 213">
              <a:extLst>
                <a:ext uri="{FF2B5EF4-FFF2-40B4-BE49-F238E27FC236}">
                  <a16:creationId xmlns:a16="http://schemas.microsoft.com/office/drawing/2014/main" id="{6F5A991E-A196-42C8-8409-239EC3BD2F2D}"/>
                </a:ext>
              </a:extLst>
            </p:cNvPr>
            <p:cNvCxnSpPr>
              <a:cxnSpLocks/>
              <a:stCxn id="224" idx="6"/>
              <a:endCxn id="127" idx="0"/>
            </p:cNvCxnSpPr>
            <p:nvPr/>
          </p:nvCxnSpPr>
          <p:spPr>
            <a:xfrm>
              <a:off x="4367912" y="1915969"/>
              <a:ext cx="2198636" cy="674925"/>
            </a:xfrm>
            <a:prstGeom prst="bentConnector2">
              <a:avLst/>
            </a:prstGeom>
            <a:ln w="127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or: Elbow 210">
              <a:extLst>
                <a:ext uri="{FF2B5EF4-FFF2-40B4-BE49-F238E27FC236}">
                  <a16:creationId xmlns:a16="http://schemas.microsoft.com/office/drawing/2014/main" id="{738D5858-7578-4B9B-8F93-3E4FB7D71270}"/>
                </a:ext>
              </a:extLst>
            </p:cNvPr>
            <p:cNvCxnSpPr>
              <a:cxnSpLocks/>
              <a:stCxn id="244" idx="2"/>
              <a:endCxn id="139" idx="0"/>
            </p:cNvCxnSpPr>
            <p:nvPr/>
          </p:nvCxnSpPr>
          <p:spPr>
            <a:xfrm rot="10800000" flipV="1">
              <a:off x="2383463" y="2156726"/>
              <a:ext cx="2287666" cy="416578"/>
            </a:xfrm>
            <a:prstGeom prst="bentConnector2">
              <a:avLst/>
            </a:prstGeom>
            <a:ln w="127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or: Elbow 216">
              <a:extLst>
                <a:ext uri="{FF2B5EF4-FFF2-40B4-BE49-F238E27FC236}">
                  <a16:creationId xmlns:a16="http://schemas.microsoft.com/office/drawing/2014/main" id="{DBC156F9-CFAD-45D5-9959-04874CA87A94}"/>
                </a:ext>
              </a:extLst>
            </p:cNvPr>
            <p:cNvCxnSpPr>
              <a:cxnSpLocks/>
              <a:stCxn id="224" idx="2"/>
              <a:endCxn id="138" idx="0"/>
            </p:cNvCxnSpPr>
            <p:nvPr/>
          </p:nvCxnSpPr>
          <p:spPr>
            <a:xfrm rot="10800000" flipV="1">
              <a:off x="1942046" y="1915969"/>
              <a:ext cx="2276516" cy="657335"/>
            </a:xfrm>
            <a:prstGeom prst="bentConnector2">
              <a:avLst/>
            </a:prstGeom>
            <a:ln w="127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or: Elbow 219">
              <a:extLst>
                <a:ext uri="{FF2B5EF4-FFF2-40B4-BE49-F238E27FC236}">
                  <a16:creationId xmlns:a16="http://schemas.microsoft.com/office/drawing/2014/main" id="{FE1F450E-7167-40FD-85FE-E980A34462E1}"/>
                </a:ext>
              </a:extLst>
            </p:cNvPr>
            <p:cNvCxnSpPr>
              <a:cxnSpLocks/>
              <a:stCxn id="145" idx="3"/>
              <a:endCxn id="111" idx="0"/>
            </p:cNvCxnSpPr>
            <p:nvPr/>
          </p:nvCxnSpPr>
          <p:spPr>
            <a:xfrm>
              <a:off x="3064452" y="3076505"/>
              <a:ext cx="787369" cy="303500"/>
            </a:xfrm>
            <a:prstGeom prst="bentConnector2">
              <a:avLst/>
            </a:prstGeom>
            <a:ln w="127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DBFC0D1-7B41-4DE4-B83F-CA98FD5DF454}"/>
                </a:ext>
              </a:extLst>
            </p:cNvPr>
            <p:cNvSpPr txBox="1"/>
            <p:nvPr/>
          </p:nvSpPr>
          <p:spPr>
            <a:xfrm rot="16200000">
              <a:off x="8487328" y="3538816"/>
              <a:ext cx="697500" cy="3058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KPIs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1F73B68-DADA-412E-AD3B-10D88AA66146}"/>
                </a:ext>
              </a:extLst>
            </p:cNvPr>
            <p:cNvSpPr txBox="1"/>
            <p:nvPr/>
          </p:nvSpPr>
          <p:spPr>
            <a:xfrm>
              <a:off x="3313486" y="2007136"/>
              <a:ext cx="870378" cy="3058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62CB854C-AEB2-44A8-AB0B-1EE13F52C4A2}"/>
                </a:ext>
              </a:extLst>
            </p:cNvPr>
            <p:cNvSpPr/>
            <p:nvPr/>
          </p:nvSpPr>
          <p:spPr>
            <a:xfrm>
              <a:off x="4218562" y="1841296"/>
              <a:ext cx="149350" cy="1493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4122A22A-7BE9-4AA2-8871-E76452DD5A4E}"/>
                </a:ext>
              </a:extLst>
            </p:cNvPr>
            <p:cNvSpPr/>
            <p:nvPr/>
          </p:nvSpPr>
          <p:spPr>
            <a:xfrm>
              <a:off x="4671128" y="2082053"/>
              <a:ext cx="149350" cy="1493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022DC967-96E1-4402-ADD8-1D2385B0C0B9}"/>
                </a:ext>
              </a:extLst>
            </p:cNvPr>
            <p:cNvGrpSpPr/>
            <p:nvPr/>
          </p:nvGrpSpPr>
          <p:grpSpPr>
            <a:xfrm>
              <a:off x="6272610" y="4509790"/>
              <a:ext cx="534310" cy="975857"/>
              <a:chOff x="6246991" y="5980134"/>
              <a:chExt cx="534310" cy="975857"/>
            </a:xfrm>
          </p:grpSpPr>
          <p:sp>
            <p:nvSpPr>
              <p:cNvPr id="275" name="Pentagon 274">
                <a:extLst>
                  <a:ext uri="{FF2B5EF4-FFF2-40B4-BE49-F238E27FC236}">
                    <a16:creationId xmlns:a16="http://schemas.microsoft.com/office/drawing/2014/main" id="{B80775B9-3252-4E19-9903-974E6D81D1E6}"/>
                  </a:ext>
                </a:extLst>
              </p:cNvPr>
              <p:cNvSpPr/>
              <p:nvPr/>
            </p:nvSpPr>
            <p:spPr>
              <a:xfrm rot="10800000">
                <a:off x="6246991" y="6447124"/>
                <a:ext cx="534310" cy="508867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74" name="Pentagon 273">
                <a:extLst>
                  <a:ext uri="{FF2B5EF4-FFF2-40B4-BE49-F238E27FC236}">
                    <a16:creationId xmlns:a16="http://schemas.microsoft.com/office/drawing/2014/main" id="{408C3F81-1989-49F2-962D-7F7E6CF6466B}"/>
                  </a:ext>
                </a:extLst>
              </p:cNvPr>
              <p:cNvSpPr/>
              <p:nvPr/>
            </p:nvSpPr>
            <p:spPr>
              <a:xfrm rot="10800000">
                <a:off x="6298879" y="6344140"/>
                <a:ext cx="430534" cy="410034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73" name="Pentagon 272">
                <a:extLst>
                  <a:ext uri="{FF2B5EF4-FFF2-40B4-BE49-F238E27FC236}">
                    <a16:creationId xmlns:a16="http://schemas.microsoft.com/office/drawing/2014/main" id="{D8C4455C-D9BF-4ED8-9849-5AB760B2AC7C}"/>
                  </a:ext>
                </a:extLst>
              </p:cNvPr>
              <p:cNvSpPr/>
              <p:nvPr/>
            </p:nvSpPr>
            <p:spPr>
              <a:xfrm rot="10800000">
                <a:off x="6351267" y="6241634"/>
                <a:ext cx="325758" cy="310246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00" name="Pentagon 199">
                <a:extLst>
                  <a:ext uri="{FF2B5EF4-FFF2-40B4-BE49-F238E27FC236}">
                    <a16:creationId xmlns:a16="http://schemas.microsoft.com/office/drawing/2014/main" id="{71AB43FB-0628-4F55-B193-757DC6E3F532}"/>
                  </a:ext>
                </a:extLst>
              </p:cNvPr>
              <p:cNvSpPr/>
              <p:nvPr/>
            </p:nvSpPr>
            <p:spPr>
              <a:xfrm rot="10800000">
                <a:off x="6403840" y="6139303"/>
                <a:ext cx="220612" cy="210108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2925EBC9-BBF4-4439-9BBA-CE3A404B0DEF}"/>
                  </a:ext>
                </a:extLst>
              </p:cNvPr>
              <p:cNvSpPr/>
              <p:nvPr/>
            </p:nvSpPr>
            <p:spPr>
              <a:xfrm rot="10800000">
                <a:off x="6403839" y="5980134"/>
                <a:ext cx="220612" cy="210108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E64CD99-7ADC-4C6D-915D-E167B5431BCC}"/>
                </a:ext>
              </a:extLst>
            </p:cNvPr>
            <p:cNvGrpSpPr/>
            <p:nvPr/>
          </p:nvGrpSpPr>
          <p:grpSpPr>
            <a:xfrm>
              <a:off x="7255569" y="5007272"/>
              <a:ext cx="534310" cy="975857"/>
              <a:chOff x="6246991" y="5980134"/>
              <a:chExt cx="534310" cy="975857"/>
            </a:xfrm>
          </p:grpSpPr>
          <p:sp>
            <p:nvSpPr>
              <p:cNvPr id="279" name="Pentagon 278">
                <a:extLst>
                  <a:ext uri="{FF2B5EF4-FFF2-40B4-BE49-F238E27FC236}">
                    <a16:creationId xmlns:a16="http://schemas.microsoft.com/office/drawing/2014/main" id="{A2ACCC5B-7604-43A7-92E0-3768CEED49A6}"/>
                  </a:ext>
                </a:extLst>
              </p:cNvPr>
              <p:cNvSpPr/>
              <p:nvPr/>
            </p:nvSpPr>
            <p:spPr>
              <a:xfrm rot="10800000">
                <a:off x="6246991" y="6447124"/>
                <a:ext cx="534310" cy="508867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80" name="Pentagon 279">
                <a:extLst>
                  <a:ext uri="{FF2B5EF4-FFF2-40B4-BE49-F238E27FC236}">
                    <a16:creationId xmlns:a16="http://schemas.microsoft.com/office/drawing/2014/main" id="{B5430932-C214-46CA-ACE5-4370C0DB8C28}"/>
                  </a:ext>
                </a:extLst>
              </p:cNvPr>
              <p:cNvSpPr/>
              <p:nvPr/>
            </p:nvSpPr>
            <p:spPr>
              <a:xfrm rot="10800000">
                <a:off x="6298879" y="6344140"/>
                <a:ext cx="430534" cy="410034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81" name="Pentagon 280">
                <a:extLst>
                  <a:ext uri="{FF2B5EF4-FFF2-40B4-BE49-F238E27FC236}">
                    <a16:creationId xmlns:a16="http://schemas.microsoft.com/office/drawing/2014/main" id="{7AF66FA9-A58A-4C45-B983-179D69D1199D}"/>
                  </a:ext>
                </a:extLst>
              </p:cNvPr>
              <p:cNvSpPr/>
              <p:nvPr/>
            </p:nvSpPr>
            <p:spPr>
              <a:xfrm rot="10800000">
                <a:off x="6351267" y="6241634"/>
                <a:ext cx="325758" cy="310246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82" name="Pentagon 281">
                <a:extLst>
                  <a:ext uri="{FF2B5EF4-FFF2-40B4-BE49-F238E27FC236}">
                    <a16:creationId xmlns:a16="http://schemas.microsoft.com/office/drawing/2014/main" id="{BB9E4305-4771-40E6-98D5-BC601519A937}"/>
                  </a:ext>
                </a:extLst>
              </p:cNvPr>
              <p:cNvSpPr/>
              <p:nvPr/>
            </p:nvSpPr>
            <p:spPr>
              <a:xfrm rot="10800000">
                <a:off x="6403840" y="6139303"/>
                <a:ext cx="220612" cy="210108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2869E82-50FB-4E03-80F3-AAE03E5DD87D}"/>
                  </a:ext>
                </a:extLst>
              </p:cNvPr>
              <p:cNvSpPr/>
              <p:nvPr/>
            </p:nvSpPr>
            <p:spPr>
              <a:xfrm rot="10800000">
                <a:off x="6403839" y="5980134"/>
                <a:ext cx="220612" cy="210108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BCAC1898-ADA7-4BD6-B94E-0D3C60FE1416}"/>
                </a:ext>
              </a:extLst>
            </p:cNvPr>
            <p:cNvGrpSpPr/>
            <p:nvPr/>
          </p:nvGrpSpPr>
          <p:grpSpPr>
            <a:xfrm>
              <a:off x="5285425" y="4979641"/>
              <a:ext cx="534310" cy="975857"/>
              <a:chOff x="6246991" y="5980134"/>
              <a:chExt cx="534310" cy="975857"/>
            </a:xfrm>
          </p:grpSpPr>
          <p:sp>
            <p:nvSpPr>
              <p:cNvPr id="285" name="Pentagon 284">
                <a:extLst>
                  <a:ext uri="{FF2B5EF4-FFF2-40B4-BE49-F238E27FC236}">
                    <a16:creationId xmlns:a16="http://schemas.microsoft.com/office/drawing/2014/main" id="{EAFCB469-7DEB-4CA7-9622-FB8352BD53B4}"/>
                  </a:ext>
                </a:extLst>
              </p:cNvPr>
              <p:cNvSpPr/>
              <p:nvPr/>
            </p:nvSpPr>
            <p:spPr>
              <a:xfrm rot="10800000">
                <a:off x="6246991" y="6447124"/>
                <a:ext cx="534310" cy="508867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86" name="Pentagon 285">
                <a:extLst>
                  <a:ext uri="{FF2B5EF4-FFF2-40B4-BE49-F238E27FC236}">
                    <a16:creationId xmlns:a16="http://schemas.microsoft.com/office/drawing/2014/main" id="{2C48F7B1-2393-4A9C-831B-FDCAE799B5C4}"/>
                  </a:ext>
                </a:extLst>
              </p:cNvPr>
              <p:cNvSpPr/>
              <p:nvPr/>
            </p:nvSpPr>
            <p:spPr>
              <a:xfrm rot="10800000">
                <a:off x="6298879" y="6344140"/>
                <a:ext cx="430534" cy="410034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87" name="Pentagon 286">
                <a:extLst>
                  <a:ext uri="{FF2B5EF4-FFF2-40B4-BE49-F238E27FC236}">
                    <a16:creationId xmlns:a16="http://schemas.microsoft.com/office/drawing/2014/main" id="{08C77BD3-7E51-4AFE-9613-C7C95F46D4BB}"/>
                  </a:ext>
                </a:extLst>
              </p:cNvPr>
              <p:cNvSpPr/>
              <p:nvPr/>
            </p:nvSpPr>
            <p:spPr>
              <a:xfrm rot="10800000">
                <a:off x="6351267" y="6241634"/>
                <a:ext cx="325758" cy="310246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88" name="Pentagon 287">
                <a:extLst>
                  <a:ext uri="{FF2B5EF4-FFF2-40B4-BE49-F238E27FC236}">
                    <a16:creationId xmlns:a16="http://schemas.microsoft.com/office/drawing/2014/main" id="{47A8CBD4-D23A-4947-9435-044D580511DC}"/>
                  </a:ext>
                </a:extLst>
              </p:cNvPr>
              <p:cNvSpPr/>
              <p:nvPr/>
            </p:nvSpPr>
            <p:spPr>
              <a:xfrm rot="10800000">
                <a:off x="6403840" y="6139303"/>
                <a:ext cx="220612" cy="210108"/>
              </a:xfrm>
              <a:prstGeom prst="pentagon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697D8060-8CD1-4647-B3AC-74973A53B0E2}"/>
                  </a:ext>
                </a:extLst>
              </p:cNvPr>
              <p:cNvSpPr/>
              <p:nvPr/>
            </p:nvSpPr>
            <p:spPr>
              <a:xfrm rot="10800000">
                <a:off x="6403839" y="5980134"/>
                <a:ext cx="220612" cy="210108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37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46</cp:revision>
  <cp:lastPrinted>2019-12-16T13:12:12Z</cp:lastPrinted>
  <dcterms:created xsi:type="dcterms:W3CDTF">2019-06-25T08:22:25Z</dcterms:created>
  <dcterms:modified xsi:type="dcterms:W3CDTF">2021-05-18T13:48:07Z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